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7" r:id="rId3"/>
    <p:sldId id="258" r:id="rId4"/>
    <p:sldId id="259" r:id="rId5"/>
    <p:sldId id="260" r:id="rId6"/>
    <p:sldId id="261"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4" r:id="rId40"/>
    <p:sldId id="305" r:id="rId41"/>
    <p:sldId id="323" r:id="rId42"/>
    <p:sldId id="324" r:id="rId43"/>
    <p:sldId id="325" r:id="rId44"/>
    <p:sldId id="326" r:id="rId45"/>
    <p:sldId id="327" r:id="rId46"/>
    <p:sldId id="306" r:id="rId47"/>
    <p:sldId id="307" r:id="rId48"/>
    <p:sldId id="308" r:id="rId49"/>
    <p:sldId id="302" r:id="rId50"/>
    <p:sldId id="303" r:id="rId51"/>
    <p:sldId id="310" r:id="rId52"/>
    <p:sldId id="265" r:id="rId53"/>
    <p:sldId id="309" r:id="rId54"/>
    <p:sldId id="311" r:id="rId55"/>
    <p:sldId id="312" r:id="rId56"/>
    <p:sldId id="313" r:id="rId57"/>
    <p:sldId id="314" r:id="rId58"/>
    <p:sldId id="315" r:id="rId59"/>
    <p:sldId id="316" r:id="rId60"/>
    <p:sldId id="317" r:id="rId61"/>
    <p:sldId id="318" r:id="rId62"/>
    <p:sldId id="266" r:id="rId63"/>
    <p:sldId id="335" r:id="rId64"/>
    <p:sldId id="336" r:id="rId65"/>
    <p:sldId id="319" r:id="rId66"/>
    <p:sldId id="320" r:id="rId67"/>
    <p:sldId id="321" r:id="rId68"/>
    <p:sldId id="322" r:id="rId69"/>
    <p:sldId id="267" r:id="rId70"/>
    <p:sldId id="268" r:id="rId71"/>
    <p:sldId id="269"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28" r:id="rId89"/>
    <p:sldId id="329" r:id="rId90"/>
    <p:sldId id="330" r:id="rId91"/>
    <p:sldId id="331" r:id="rId92"/>
    <p:sldId id="332" r:id="rId93"/>
    <p:sldId id="333" r:id="rId94"/>
    <p:sldId id="334"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343" autoAdjust="0"/>
  </p:normalViewPr>
  <p:slideViewPr>
    <p:cSldViewPr snapToGrid="0">
      <p:cViewPr varScale="1">
        <p:scale>
          <a:sx n="61" d="100"/>
          <a:sy n="61" d="100"/>
        </p:scale>
        <p:origin x="108" y="246"/>
      </p:cViewPr>
      <p:guideLst/>
    </p:cSldViewPr>
  </p:slideViewPr>
  <p:outlineViewPr>
    <p:cViewPr>
      <p:scale>
        <a:sx n="33" d="100"/>
        <a:sy n="33" d="100"/>
      </p:scale>
      <p:origin x="0" y="-392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99014-EDF9-401F-BDF6-8C522BF6EDA1}"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3F086-67F4-4A3F-9E73-3FA3E9495B70}" type="slidenum">
              <a:rPr lang="en-US" smtClean="0"/>
              <a:t>‹#›</a:t>
            </a:fld>
            <a:endParaRPr lang="en-US"/>
          </a:p>
        </p:txBody>
      </p:sp>
    </p:spTree>
    <p:extLst>
      <p:ext uri="{BB962C8B-B14F-4D97-AF65-F5344CB8AC3E}">
        <p14:creationId xmlns:p14="http://schemas.microsoft.com/office/powerpoint/2010/main" val="389348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 Scan and fix computer viruses.  Help in file back up.  Compress files of disks.  Partition disks into individual logical drives.  Perform tasks on files  (move files, delete files, </a:t>
            </a:r>
            <a:r>
              <a:rPr lang="en-US" dirty="0" err="1" smtClean="0"/>
              <a:t>etc</a:t>
            </a:r>
            <a:r>
              <a:rPr lang="en-US" dirty="0" smtClean="0"/>
              <a:t>)  Diagnose computer problems.</a:t>
            </a:r>
          </a:p>
          <a:p>
            <a:endParaRPr lang="en-US" dirty="0"/>
          </a:p>
        </p:txBody>
      </p:sp>
      <p:sp>
        <p:nvSpPr>
          <p:cNvPr id="4" name="Slide Number Placeholder 3"/>
          <p:cNvSpPr>
            <a:spLocks noGrp="1"/>
          </p:cNvSpPr>
          <p:nvPr>
            <p:ph type="sldNum" sz="quarter" idx="10"/>
          </p:nvPr>
        </p:nvSpPr>
        <p:spPr/>
        <p:txBody>
          <a:bodyPr/>
          <a:lstStyle/>
          <a:p>
            <a:fld id="{74A3F086-67F4-4A3F-9E73-3FA3E9495B70}" type="slidenum">
              <a:rPr lang="en-US" smtClean="0"/>
              <a:t>53</a:t>
            </a:fld>
            <a:endParaRPr lang="en-US"/>
          </a:p>
        </p:txBody>
      </p:sp>
    </p:spTree>
    <p:extLst>
      <p:ext uri="{BB962C8B-B14F-4D97-AF65-F5344CB8AC3E}">
        <p14:creationId xmlns:p14="http://schemas.microsoft.com/office/powerpoint/2010/main" val="248212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41C850-5B80-41C8-807D-244235C805EF}"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302696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1C850-5B80-41C8-807D-244235C805EF}"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180351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1C850-5B80-41C8-807D-244235C805EF}"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373983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1C850-5B80-41C8-807D-244235C805EF}"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46928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41C850-5B80-41C8-807D-244235C805EF}"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365765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41C850-5B80-41C8-807D-244235C805EF}"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183673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1C850-5B80-41C8-807D-244235C805EF}"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318246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41C850-5B80-41C8-807D-244235C805EF}"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160453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1C850-5B80-41C8-807D-244235C805EF}"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236279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41C850-5B80-41C8-807D-244235C805EF}"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169878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41C850-5B80-41C8-807D-244235C805EF}"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0DD04-4280-4B36-B454-A625374586C4}" type="slidenum">
              <a:rPr lang="en-US" smtClean="0"/>
              <a:t>‹#›</a:t>
            </a:fld>
            <a:endParaRPr lang="en-US"/>
          </a:p>
        </p:txBody>
      </p:sp>
    </p:spTree>
    <p:extLst>
      <p:ext uri="{BB962C8B-B14F-4D97-AF65-F5344CB8AC3E}">
        <p14:creationId xmlns:p14="http://schemas.microsoft.com/office/powerpoint/2010/main" val="164891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1C850-5B80-41C8-807D-244235C805EF}"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0DD04-4280-4B36-B454-A625374586C4}" type="slidenum">
              <a:rPr lang="en-US" smtClean="0"/>
              <a:t>‹#›</a:t>
            </a:fld>
            <a:endParaRPr lang="en-US"/>
          </a:p>
        </p:txBody>
      </p:sp>
    </p:spTree>
    <p:extLst>
      <p:ext uri="{BB962C8B-B14F-4D97-AF65-F5344CB8AC3E}">
        <p14:creationId xmlns:p14="http://schemas.microsoft.com/office/powerpoint/2010/main" val="2823696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COMPUTER SOFTWARE</a:t>
            </a:r>
            <a:endParaRPr lang="en-US" b="1" dirty="0"/>
          </a:p>
        </p:txBody>
      </p:sp>
      <p:sp>
        <p:nvSpPr>
          <p:cNvPr id="3" name="Subtitle 2"/>
          <p:cNvSpPr>
            <a:spLocks noGrp="1"/>
          </p:cNvSpPr>
          <p:nvPr>
            <p:ph type="subTitle" idx="1"/>
          </p:nvPr>
        </p:nvSpPr>
        <p:spPr/>
        <p:txBody>
          <a:bodyPr>
            <a:normAutofit/>
          </a:bodyPr>
          <a:lstStyle/>
          <a:p>
            <a:pPr algn="r"/>
            <a:r>
              <a:rPr lang="en-US" b="1" dirty="0" smtClean="0"/>
              <a:t>0784418863/0753109061</a:t>
            </a:r>
          </a:p>
          <a:p>
            <a:pPr algn="r"/>
            <a:r>
              <a:rPr lang="en-US" b="1" dirty="0" smtClean="0"/>
              <a:t>michaelmulongo992@gmail.com</a:t>
            </a:r>
            <a:endParaRPr lang="en-US" b="1" dirty="0"/>
          </a:p>
        </p:txBody>
      </p:sp>
    </p:spTree>
    <p:extLst>
      <p:ext uri="{BB962C8B-B14F-4D97-AF65-F5344CB8AC3E}">
        <p14:creationId xmlns:p14="http://schemas.microsoft.com/office/powerpoint/2010/main" val="1953114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operating system</a:t>
            </a:r>
            <a:endParaRPr lang="en-US" b="1" dirty="0"/>
          </a:p>
        </p:txBody>
      </p:sp>
      <p:sp>
        <p:nvSpPr>
          <p:cNvPr id="3" name="Content Placeholder 2"/>
          <p:cNvSpPr>
            <a:spLocks noGrp="1"/>
          </p:cNvSpPr>
          <p:nvPr>
            <p:ph idx="1"/>
          </p:nvPr>
        </p:nvSpPr>
        <p:spPr/>
        <p:txBody>
          <a:bodyPr/>
          <a:lstStyle/>
          <a:p>
            <a:r>
              <a:rPr lang="en-US" b="1" dirty="0"/>
              <a:t>Single-User/Single-Tasking Operating </a:t>
            </a:r>
            <a:r>
              <a:rPr lang="en-US" b="1" dirty="0" smtClean="0"/>
              <a:t>Systems</a:t>
            </a:r>
          </a:p>
          <a:p>
            <a:pPr lvl="1">
              <a:buFont typeface="Wingdings" panose="05000000000000000000" pitchFamily="2" charset="2"/>
              <a:buChar char="v"/>
            </a:pPr>
            <a:r>
              <a:rPr lang="en-US" dirty="0" smtClean="0"/>
              <a:t>It allows a single user to perform just one task at a time</a:t>
            </a:r>
          </a:p>
          <a:p>
            <a:pPr lvl="1">
              <a:buFont typeface="Wingdings" panose="05000000000000000000" pitchFamily="2" charset="2"/>
              <a:buChar char="v"/>
            </a:pPr>
            <a:r>
              <a:rPr lang="en-US" dirty="0" smtClean="0"/>
              <a:t>It takes up little space on the disk</a:t>
            </a:r>
          </a:p>
          <a:p>
            <a:pPr lvl="1">
              <a:buFont typeface="Wingdings" panose="05000000000000000000" pitchFamily="2" charset="2"/>
              <a:buChar char="v"/>
            </a:pPr>
            <a:r>
              <a:rPr lang="en-US" dirty="0" smtClean="0"/>
              <a:t>It can run on inexpensive computers</a:t>
            </a:r>
          </a:p>
          <a:p>
            <a:pPr lvl="1">
              <a:buFont typeface="Wingdings" panose="05000000000000000000" pitchFamily="2" charset="2"/>
              <a:buChar char="v"/>
            </a:pPr>
            <a:r>
              <a:rPr lang="en-US" dirty="0" smtClean="0"/>
              <a:t>Example include; MS-DOS and Palm OS for Palm handheld computers</a:t>
            </a:r>
            <a:endParaRPr lang="en-US" dirty="0"/>
          </a:p>
          <a:p>
            <a:r>
              <a:rPr lang="en-US" b="1" dirty="0"/>
              <a:t>Single-User/Multi-Tasking Operating </a:t>
            </a:r>
            <a:r>
              <a:rPr lang="en-US" b="1" dirty="0" smtClean="0"/>
              <a:t>Systems</a:t>
            </a:r>
          </a:p>
          <a:p>
            <a:pPr lvl="1">
              <a:buFont typeface="Wingdings" panose="05000000000000000000" pitchFamily="2" charset="2"/>
              <a:buChar char="v"/>
            </a:pPr>
            <a:r>
              <a:rPr lang="en-US" dirty="0" smtClean="0"/>
              <a:t>It allows a single user to perform two or more functions at once.</a:t>
            </a:r>
          </a:p>
          <a:p>
            <a:pPr lvl="1">
              <a:buFont typeface="Wingdings" panose="05000000000000000000" pitchFamily="2" charset="2"/>
              <a:buChar char="v"/>
            </a:pPr>
            <a:r>
              <a:rPr lang="en-US" dirty="0" smtClean="0"/>
              <a:t>It is commonly used on personal computers</a:t>
            </a:r>
          </a:p>
          <a:p>
            <a:pPr lvl="1">
              <a:buFont typeface="Wingdings" panose="05000000000000000000" pitchFamily="2" charset="2"/>
              <a:buChar char="v"/>
            </a:pPr>
            <a:r>
              <a:rPr lang="en-US" dirty="0" smtClean="0"/>
              <a:t>Examples include; Microsoft Windows and MAC OS</a:t>
            </a:r>
            <a:endParaRPr lang="en-US" dirty="0"/>
          </a:p>
        </p:txBody>
      </p:sp>
    </p:spTree>
    <p:extLst>
      <p:ext uri="{BB962C8B-B14F-4D97-AF65-F5344CB8AC3E}">
        <p14:creationId xmlns:p14="http://schemas.microsoft.com/office/powerpoint/2010/main" val="1965588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Operating Systems</a:t>
            </a:r>
            <a:endParaRPr lang="en-US" b="1" dirty="0"/>
          </a:p>
        </p:txBody>
      </p:sp>
      <p:sp>
        <p:nvSpPr>
          <p:cNvPr id="3" name="Content Placeholder 2"/>
          <p:cNvSpPr>
            <a:spLocks noGrp="1"/>
          </p:cNvSpPr>
          <p:nvPr>
            <p:ph idx="1"/>
          </p:nvPr>
        </p:nvSpPr>
        <p:spPr/>
        <p:txBody>
          <a:bodyPr/>
          <a:lstStyle/>
          <a:p>
            <a:r>
              <a:rPr lang="en-US" b="1" dirty="0"/>
              <a:t>Multi-User/Multi-Tasking Operating Systems</a:t>
            </a:r>
          </a:p>
          <a:p>
            <a:r>
              <a:rPr lang="en-US" dirty="0" smtClean="0"/>
              <a:t>It allows users to use multiple programs that are simultaneously running on a single network server</a:t>
            </a:r>
          </a:p>
          <a:p>
            <a:r>
              <a:rPr lang="en-US" dirty="0" smtClean="0"/>
              <a:t>Here, each user is given a user session on the server</a:t>
            </a:r>
          </a:p>
          <a:p>
            <a:r>
              <a:rPr lang="en-US" dirty="0" smtClean="0"/>
              <a:t>UNIX, Linux are examples</a:t>
            </a:r>
          </a:p>
          <a:p>
            <a:r>
              <a:rPr lang="en-US" dirty="0" smtClean="0"/>
              <a:t>Maintenance is easy</a:t>
            </a:r>
          </a:p>
          <a:p>
            <a:r>
              <a:rPr lang="en-US" dirty="0" smtClean="0"/>
              <a:t>It requires a powerful computer</a:t>
            </a:r>
            <a:endParaRPr lang="en-US" dirty="0"/>
          </a:p>
        </p:txBody>
      </p:sp>
    </p:spTree>
    <p:extLst>
      <p:ext uri="{BB962C8B-B14F-4D97-AF65-F5344CB8AC3E}">
        <p14:creationId xmlns:p14="http://schemas.microsoft.com/office/powerpoint/2010/main" val="89965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operating system</a:t>
            </a:r>
            <a:endParaRPr lang="en-US" b="1" dirty="0"/>
          </a:p>
        </p:txBody>
      </p:sp>
      <p:sp>
        <p:nvSpPr>
          <p:cNvPr id="3" name="Content Placeholder 2"/>
          <p:cNvSpPr>
            <a:spLocks noGrp="1"/>
          </p:cNvSpPr>
          <p:nvPr>
            <p:ph idx="1"/>
          </p:nvPr>
        </p:nvSpPr>
        <p:spPr/>
        <p:txBody>
          <a:bodyPr/>
          <a:lstStyle/>
          <a:p>
            <a:pPr marL="0" indent="0">
              <a:buNone/>
            </a:pPr>
            <a:r>
              <a:rPr lang="en-US" b="1" dirty="0" smtClean="0"/>
              <a:t>Real-Time operating system (RTOS)</a:t>
            </a:r>
            <a:endParaRPr lang="en-US" dirty="0" smtClean="0"/>
          </a:p>
          <a:p>
            <a:r>
              <a:rPr lang="en-US" dirty="0" smtClean="0"/>
              <a:t>It is very fast</a:t>
            </a:r>
          </a:p>
          <a:p>
            <a:r>
              <a:rPr lang="en-US" dirty="0" smtClean="0"/>
              <a:t>It is relatively a small OS</a:t>
            </a:r>
          </a:p>
          <a:p>
            <a:r>
              <a:rPr lang="en-US" dirty="0" smtClean="0"/>
              <a:t>It is built into a circuitry of a device, not loaded from a disk drive</a:t>
            </a:r>
          </a:p>
          <a:p>
            <a:r>
              <a:rPr lang="en-US" dirty="0" smtClean="0"/>
              <a:t>RTOS is needed to run real-time applications. A real time application is an application that responds to certain inputs extremely quickly.</a:t>
            </a:r>
          </a:p>
          <a:p>
            <a:r>
              <a:rPr lang="en-US" dirty="0" smtClean="0"/>
              <a:t>RTOS has a deadline associated with tasks and a RTOS adheres to this deadline </a:t>
            </a:r>
            <a:r>
              <a:rPr lang="en-US" b="1" dirty="0" smtClean="0"/>
              <a:t>as missing a deadline can cause effects ranging from undesired to </a:t>
            </a:r>
            <a:r>
              <a:rPr lang="en-US" b="1" u="sng" dirty="0" smtClean="0">
                <a:solidFill>
                  <a:srgbClr val="FF0000"/>
                </a:solidFill>
              </a:rPr>
              <a:t>catastrophic</a:t>
            </a:r>
            <a:endParaRPr lang="en-US" u="sng" dirty="0" smtClean="0"/>
          </a:p>
        </p:txBody>
      </p:sp>
    </p:spTree>
    <p:extLst>
      <p:ext uri="{BB962C8B-B14F-4D97-AF65-F5344CB8AC3E}">
        <p14:creationId xmlns:p14="http://schemas.microsoft.com/office/powerpoint/2010/main" val="174678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Operating systems</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two common types of user interface are Graphical user interface and Command line</a:t>
            </a:r>
          </a:p>
          <a:p>
            <a:pPr marL="514350" indent="-514350">
              <a:buFont typeface="+mj-lt"/>
              <a:buAutoNum type="arabicPeriod"/>
            </a:pPr>
            <a:r>
              <a:rPr lang="en-US" b="1" dirty="0" smtClean="0"/>
              <a:t>Graphical user interface (GUI)</a:t>
            </a:r>
          </a:p>
          <a:p>
            <a:pPr lvl="1">
              <a:buFont typeface="Wingdings" panose="05000000000000000000" pitchFamily="2" charset="2"/>
              <a:buChar char="v"/>
            </a:pPr>
            <a:r>
              <a:rPr lang="en-US" dirty="0" smtClean="0"/>
              <a:t>Most common interface used in versions of Windows, MAC OS, in some versions of Linux and UNIX</a:t>
            </a:r>
          </a:p>
          <a:p>
            <a:pPr lvl="1">
              <a:buFont typeface="Wingdings" panose="05000000000000000000" pitchFamily="2" charset="2"/>
              <a:buChar char="v"/>
            </a:pPr>
            <a:r>
              <a:rPr lang="en-US" dirty="0" smtClean="0"/>
              <a:t>It uses a mouse to work with graphical objects such as windows, menus, icons, buttons and other tools.</a:t>
            </a:r>
          </a:p>
          <a:p>
            <a:pPr lvl="1">
              <a:buFont typeface="Wingdings" panose="05000000000000000000" pitchFamily="2" charset="2"/>
              <a:buChar char="v"/>
            </a:pPr>
            <a:r>
              <a:rPr lang="en-US" dirty="0" smtClean="0"/>
              <a:t>It can use shortcuts to open programs or documents</a:t>
            </a:r>
          </a:p>
          <a:p>
            <a:pPr lvl="1">
              <a:buFont typeface="Wingdings" panose="05000000000000000000" pitchFamily="2" charset="2"/>
              <a:buChar char="v"/>
            </a:pPr>
            <a:r>
              <a:rPr lang="en-US" dirty="0" smtClean="0"/>
              <a:t>It enables task switching</a:t>
            </a:r>
          </a:p>
          <a:p>
            <a:pPr>
              <a:buFont typeface="Wingdings" panose="05000000000000000000" pitchFamily="2" charset="2"/>
              <a:buChar char="v"/>
            </a:pPr>
            <a:r>
              <a:rPr lang="en-US" b="1" dirty="0" smtClean="0"/>
              <a:t>Advantage </a:t>
            </a:r>
          </a:p>
          <a:p>
            <a:pPr lvl="1">
              <a:buFont typeface="Wingdings" panose="05000000000000000000" pitchFamily="2" charset="2"/>
              <a:buChar char="v"/>
            </a:pPr>
            <a:r>
              <a:rPr lang="en-US" dirty="0" smtClean="0"/>
              <a:t>It frees a computer user from memorizing and typing text commands</a:t>
            </a:r>
            <a:endParaRPr lang="en-US" dirty="0"/>
          </a:p>
        </p:txBody>
      </p:sp>
    </p:spTree>
    <p:extLst>
      <p:ext uri="{BB962C8B-B14F-4D97-AF65-F5344CB8AC3E}">
        <p14:creationId xmlns:p14="http://schemas.microsoft.com/office/powerpoint/2010/main" val="105932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Graphical user interface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32918" cy="6858000"/>
          </a:xfrm>
        </p:spPr>
      </p:pic>
    </p:spTree>
    <p:extLst>
      <p:ext uri="{BB962C8B-B14F-4D97-AF65-F5344CB8AC3E}">
        <p14:creationId xmlns:p14="http://schemas.microsoft.com/office/powerpoint/2010/main" val="153998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t>
            </a:r>
            <a:r>
              <a:rPr lang="en-US" b="1" dirty="0" smtClean="0"/>
              <a:t>he User Interface – GUI tools</a:t>
            </a:r>
            <a:endParaRPr lang="en-US" b="1" dirty="0"/>
          </a:p>
        </p:txBody>
      </p:sp>
      <p:sp>
        <p:nvSpPr>
          <p:cNvPr id="3" name="Content Placeholder 2"/>
          <p:cNvSpPr>
            <a:spLocks noGrp="1"/>
          </p:cNvSpPr>
          <p:nvPr>
            <p:ph idx="1"/>
          </p:nvPr>
        </p:nvSpPr>
        <p:spPr>
          <a:xfrm>
            <a:off x="838200" y="1825624"/>
            <a:ext cx="10515600" cy="5032375"/>
          </a:xfrm>
        </p:spPr>
        <p:txBody>
          <a:bodyPr>
            <a:normAutofit/>
          </a:bodyPr>
          <a:lstStyle/>
          <a:p>
            <a:pPr>
              <a:buFont typeface="Wingdings" panose="05000000000000000000" pitchFamily="2" charset="2"/>
              <a:buChar char="v"/>
            </a:pPr>
            <a:r>
              <a:rPr lang="en-US" b="1" dirty="0" smtClean="0"/>
              <a:t>Icons</a:t>
            </a:r>
            <a:r>
              <a:rPr lang="en-US" dirty="0" smtClean="0"/>
              <a:t> </a:t>
            </a:r>
            <a:r>
              <a:rPr lang="en-US" dirty="0"/>
              <a:t>are pictures that represent computer resources, such as printers</a:t>
            </a:r>
            <a:r>
              <a:rPr lang="en-US" dirty="0" smtClean="0"/>
              <a:t>, documents, and programs</a:t>
            </a:r>
            <a:r>
              <a:rPr lang="en-US" dirty="0"/>
              <a:t>. </a:t>
            </a:r>
            <a:endParaRPr lang="en-US" dirty="0" smtClean="0"/>
          </a:p>
          <a:p>
            <a:pPr>
              <a:buFont typeface="Wingdings" panose="05000000000000000000" pitchFamily="2" charset="2"/>
              <a:buChar char="v"/>
            </a:pPr>
            <a:r>
              <a:rPr lang="en-US" dirty="0" smtClean="0"/>
              <a:t>You </a:t>
            </a:r>
            <a:r>
              <a:rPr lang="en-US" dirty="0"/>
              <a:t>double-click an icon to choose (activate) it</a:t>
            </a:r>
            <a:r>
              <a:rPr lang="en-US" dirty="0" smtClean="0"/>
              <a:t>, for instance, to launch a program.</a:t>
            </a:r>
          </a:p>
          <a:p>
            <a:pPr>
              <a:buFont typeface="Wingdings" panose="05000000000000000000" pitchFamily="2" charset="2"/>
              <a:buChar char="v"/>
            </a:pPr>
            <a:r>
              <a:rPr lang="en-US" dirty="0" smtClean="0"/>
              <a:t>The </a:t>
            </a:r>
            <a:r>
              <a:rPr lang="en-US" dirty="0"/>
              <a:t>Windows operating system offers two unique tools, called the taskbar and </a:t>
            </a:r>
            <a:r>
              <a:rPr lang="en-US" dirty="0" smtClean="0"/>
              <a:t>Start button </a:t>
            </a:r>
            <a:r>
              <a:rPr lang="en-US" dirty="0"/>
              <a:t>which help you </a:t>
            </a:r>
            <a:r>
              <a:rPr lang="en-US" dirty="0" smtClean="0"/>
              <a:t>run and </a:t>
            </a:r>
            <a:r>
              <a:rPr lang="en-US" dirty="0"/>
              <a:t>manage programs. </a:t>
            </a:r>
            <a:endParaRPr lang="en-US" dirty="0" smtClean="0"/>
          </a:p>
          <a:p>
            <a:pPr>
              <a:buFont typeface="Wingdings" panose="05000000000000000000" pitchFamily="2" charset="2"/>
              <a:buChar char="v"/>
            </a:pPr>
            <a:r>
              <a:rPr lang="en-US" dirty="0" smtClean="0"/>
              <a:t>A </a:t>
            </a:r>
            <a:r>
              <a:rPr lang="en-US" b="1" dirty="0" smtClean="0"/>
              <a:t>menu </a:t>
            </a:r>
            <a:r>
              <a:rPr lang="en-US" dirty="0" smtClean="0"/>
              <a:t>groups </a:t>
            </a:r>
            <a:r>
              <a:rPr lang="en-US" dirty="0"/>
              <a:t>related commands. For example, the File menu's commands let you open, save, and print document files. </a:t>
            </a:r>
            <a:endParaRPr lang="en-US" dirty="0" smtClean="0"/>
          </a:p>
          <a:p>
            <a:pPr>
              <a:buFont typeface="Wingdings" panose="05000000000000000000" pitchFamily="2" charset="2"/>
              <a:buChar char="v"/>
            </a:pPr>
            <a:r>
              <a:rPr lang="en-US" dirty="0" smtClean="0"/>
              <a:t>In </a:t>
            </a:r>
            <a:r>
              <a:rPr lang="en-US" dirty="0"/>
              <a:t>programs designed for the same GUI, menus and commands are similar from one program to another.</a:t>
            </a:r>
          </a:p>
        </p:txBody>
      </p:sp>
    </p:spTree>
    <p:extLst>
      <p:ext uri="{BB962C8B-B14F-4D97-AF65-F5344CB8AC3E}">
        <p14:creationId xmlns:p14="http://schemas.microsoft.com/office/powerpoint/2010/main" val="341795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855" y="0"/>
            <a:ext cx="11577145" cy="6857999"/>
          </a:xfrm>
        </p:spPr>
      </p:pic>
    </p:spTree>
    <p:extLst>
      <p:ext uri="{BB962C8B-B14F-4D97-AF65-F5344CB8AC3E}">
        <p14:creationId xmlns:p14="http://schemas.microsoft.com/office/powerpoint/2010/main" val="52100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55378"/>
          </a:xfrm>
        </p:spPr>
        <p:txBody>
          <a:bodyPr>
            <a:normAutofit fontScale="90000"/>
          </a:bodyPr>
          <a:lstStyle/>
          <a:p>
            <a:r>
              <a:rPr lang="en-US" sz="5400" b="1" dirty="0" smtClean="0"/>
              <a:t>Personal computers operating system</a:t>
            </a:r>
            <a:br>
              <a:rPr lang="en-US" sz="5400" b="1" dirty="0" smtClean="0"/>
            </a:br>
            <a:r>
              <a:rPr lang="en-US" sz="3600" b="1" dirty="0" smtClean="0"/>
              <a:t/>
            </a:r>
            <a:br>
              <a:rPr lang="en-US" sz="3600" b="1" dirty="0" smtClean="0"/>
            </a:br>
            <a:r>
              <a:rPr lang="en-US" sz="3600" dirty="0" smtClean="0"/>
              <a:t>Disk operating System </a:t>
            </a:r>
            <a:r>
              <a:rPr lang="en-US" sz="3600" b="1" dirty="0" smtClean="0"/>
              <a:t>(DOS)</a:t>
            </a:r>
            <a:endParaRPr lang="en-US" sz="3600" b="1" dirty="0"/>
          </a:p>
        </p:txBody>
      </p:sp>
      <p:sp>
        <p:nvSpPr>
          <p:cNvPr id="3" name="Content Placeholder 2"/>
          <p:cNvSpPr>
            <a:spLocks noGrp="1"/>
          </p:cNvSpPr>
          <p:nvPr>
            <p:ph idx="1"/>
          </p:nvPr>
        </p:nvSpPr>
        <p:spPr>
          <a:xfrm>
            <a:off x="838200" y="1825625"/>
            <a:ext cx="10515600" cy="4858954"/>
          </a:xfrm>
        </p:spPr>
        <p:txBody>
          <a:bodyPr/>
          <a:lstStyle/>
          <a:p>
            <a:r>
              <a:rPr lang="en-US" dirty="0"/>
              <a:t> It supports one user and one program at a time. </a:t>
            </a:r>
            <a:endParaRPr lang="en-US" dirty="0" smtClean="0"/>
          </a:p>
          <a:p>
            <a:r>
              <a:rPr lang="en-US" dirty="0" smtClean="0"/>
              <a:t>In </a:t>
            </a:r>
            <a:r>
              <a:rPr lang="en-US" dirty="0"/>
              <a:t>other words it is </a:t>
            </a:r>
            <a:r>
              <a:rPr lang="en-US" dirty="0" smtClean="0"/>
              <a:t>a </a:t>
            </a:r>
            <a:r>
              <a:rPr lang="en-US" dirty="0"/>
              <a:t>Single user, single-task </a:t>
            </a:r>
            <a:r>
              <a:rPr lang="en-US" dirty="0" smtClean="0"/>
              <a:t>OS</a:t>
            </a:r>
          </a:p>
          <a:p>
            <a:r>
              <a:rPr lang="en-US" dirty="0" smtClean="0"/>
              <a:t>Uses </a:t>
            </a:r>
            <a:r>
              <a:rPr lang="en-US" dirty="0"/>
              <a:t>a Command line </a:t>
            </a:r>
            <a:r>
              <a:rPr lang="en-US" dirty="0" smtClean="0"/>
              <a:t>interface</a:t>
            </a:r>
          </a:p>
          <a:p>
            <a:r>
              <a:rPr lang="en-US" dirty="0" smtClean="0"/>
              <a:t>Supports </a:t>
            </a:r>
            <a:r>
              <a:rPr lang="en-US" dirty="0"/>
              <a:t>only 16-bit programs yet most modern programs are either 32-bit or </a:t>
            </a:r>
            <a:r>
              <a:rPr lang="en-US" dirty="0" smtClean="0"/>
              <a:t>64-bit.</a:t>
            </a:r>
          </a:p>
          <a:p>
            <a:r>
              <a:rPr lang="en-US" dirty="0" smtClean="0"/>
              <a:t>Oldest </a:t>
            </a:r>
            <a:r>
              <a:rPr lang="en-US" dirty="0"/>
              <a:t>operating </a:t>
            </a:r>
            <a:r>
              <a:rPr lang="en-US" dirty="0" smtClean="0"/>
              <a:t>system.</a:t>
            </a:r>
          </a:p>
          <a:p>
            <a:r>
              <a:rPr lang="en-US" b="1" dirty="0" smtClean="0"/>
              <a:t>Advantages </a:t>
            </a:r>
            <a:r>
              <a:rPr lang="en-US" b="1" dirty="0"/>
              <a:t>of using DOS: </a:t>
            </a:r>
            <a:endParaRPr lang="en-US" dirty="0" smtClean="0"/>
          </a:p>
          <a:p>
            <a:pPr lvl="1"/>
            <a:r>
              <a:rPr lang="en-US" dirty="0" smtClean="0"/>
              <a:t>It </a:t>
            </a:r>
            <a:r>
              <a:rPr lang="en-US" dirty="0"/>
              <a:t>doesn't require much memory or storage </a:t>
            </a:r>
            <a:r>
              <a:rPr lang="en-US" dirty="0" smtClean="0"/>
              <a:t>space</a:t>
            </a:r>
          </a:p>
          <a:p>
            <a:pPr lvl="1"/>
            <a:r>
              <a:rPr lang="en-US" dirty="0" smtClean="0"/>
              <a:t>Doesn’t </a:t>
            </a:r>
            <a:r>
              <a:rPr lang="en-US" dirty="0"/>
              <a:t>require a powerful computer.</a:t>
            </a:r>
          </a:p>
        </p:txBody>
      </p:sp>
    </p:spTree>
    <p:extLst>
      <p:ext uri="{BB962C8B-B14F-4D97-AF65-F5344CB8AC3E}">
        <p14:creationId xmlns:p14="http://schemas.microsoft.com/office/powerpoint/2010/main" val="2080827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Personal computers operating system</a:t>
            </a:r>
            <a:br>
              <a:rPr lang="en-US" b="1" dirty="0"/>
            </a:br>
            <a:r>
              <a:rPr lang="en-US" sz="2800" b="1" dirty="0"/>
              <a:t/>
            </a:r>
            <a:br>
              <a:rPr lang="en-US" sz="2800" b="1" dirty="0"/>
            </a:br>
            <a:r>
              <a:rPr lang="en-US" sz="2800" dirty="0" smtClean="0"/>
              <a:t>Microsoft Windows</a:t>
            </a:r>
            <a:endParaRPr lang="en-US" dirty="0"/>
          </a:p>
        </p:txBody>
      </p:sp>
      <p:sp>
        <p:nvSpPr>
          <p:cNvPr id="3" name="Content Placeholder 2"/>
          <p:cNvSpPr>
            <a:spLocks noGrp="1"/>
          </p:cNvSpPr>
          <p:nvPr>
            <p:ph idx="1"/>
          </p:nvPr>
        </p:nvSpPr>
        <p:spPr/>
        <p:txBody>
          <a:bodyPr>
            <a:normAutofit fontScale="92500" lnSpcReduction="10000"/>
          </a:bodyPr>
          <a:lstStyle/>
          <a:p>
            <a:r>
              <a:rPr lang="en-US" dirty="0"/>
              <a:t> Microsoft created the </a:t>
            </a:r>
            <a:r>
              <a:rPr lang="en-US" b="1" dirty="0" smtClean="0"/>
              <a:t>Windows</a:t>
            </a:r>
            <a:r>
              <a:rPr lang="en-US" dirty="0" smtClean="0"/>
              <a:t> operating </a:t>
            </a:r>
            <a:r>
              <a:rPr lang="en-US" dirty="0"/>
              <a:t>system in the </a:t>
            </a:r>
            <a:r>
              <a:rPr lang="en-US" dirty="0" smtClean="0"/>
              <a:t>mid 1980s</a:t>
            </a:r>
            <a:r>
              <a:rPr lang="en-US" dirty="0"/>
              <a:t>. ¡ </a:t>
            </a:r>
            <a:endParaRPr lang="en-US" dirty="0" smtClean="0"/>
          </a:p>
          <a:p>
            <a:r>
              <a:rPr lang="en-US" dirty="0" smtClean="0"/>
              <a:t>Earlier </a:t>
            </a:r>
            <a:r>
              <a:rPr lang="en-US" dirty="0"/>
              <a:t>windows versions include windows 3.0, 3.1, windows 95, 98, 2000, windows NT and many </a:t>
            </a:r>
            <a:r>
              <a:rPr lang="en-US" dirty="0" smtClean="0"/>
              <a:t>more.</a:t>
            </a:r>
          </a:p>
          <a:p>
            <a:r>
              <a:rPr lang="en-US" dirty="0" smtClean="0"/>
              <a:t>Most </a:t>
            </a:r>
            <a:r>
              <a:rPr lang="en-US" dirty="0"/>
              <a:t>popular versions </a:t>
            </a:r>
            <a:r>
              <a:rPr lang="en-US" dirty="0" smtClean="0"/>
              <a:t>are </a:t>
            </a:r>
            <a:r>
              <a:rPr lang="en-US" b="1" dirty="0" smtClean="0"/>
              <a:t>Windows </a:t>
            </a:r>
            <a:r>
              <a:rPr lang="en-US" b="1" dirty="0"/>
              <a:t>7</a:t>
            </a:r>
            <a:r>
              <a:rPr lang="en-US" dirty="0"/>
              <a:t>(released in 2009),</a:t>
            </a:r>
            <a:r>
              <a:rPr lang="en-US" b="1" dirty="0"/>
              <a:t>Windows Vista</a:t>
            </a:r>
            <a:r>
              <a:rPr lang="en-US" dirty="0"/>
              <a:t>(2007), </a:t>
            </a:r>
            <a:r>
              <a:rPr lang="en-US" dirty="0" smtClean="0"/>
              <a:t>and </a:t>
            </a:r>
            <a:r>
              <a:rPr lang="en-US" b="1" dirty="0" smtClean="0"/>
              <a:t>Windows </a:t>
            </a:r>
            <a:r>
              <a:rPr lang="en-US" b="1" dirty="0"/>
              <a:t>XP</a:t>
            </a:r>
            <a:r>
              <a:rPr lang="en-US" dirty="0"/>
              <a:t>(2001</a:t>
            </a:r>
            <a:r>
              <a:rPr lang="en-US" dirty="0" smtClean="0"/>
              <a:t>).</a:t>
            </a:r>
          </a:p>
          <a:p>
            <a:r>
              <a:rPr lang="en-US" dirty="0" smtClean="0"/>
              <a:t>It </a:t>
            </a:r>
            <a:r>
              <a:rPr lang="en-US" dirty="0"/>
              <a:t>comes </a:t>
            </a:r>
            <a:r>
              <a:rPr lang="en-US" b="1" dirty="0" smtClean="0"/>
              <a:t>preloaded</a:t>
            </a:r>
            <a:r>
              <a:rPr lang="en-US" dirty="0" smtClean="0"/>
              <a:t> on </a:t>
            </a:r>
            <a:r>
              <a:rPr lang="en-US" dirty="0"/>
              <a:t>most new PCs, which helps to make it the </a:t>
            </a:r>
            <a:r>
              <a:rPr lang="en-US" b="1" dirty="0"/>
              <a:t>most popular </a:t>
            </a:r>
            <a:r>
              <a:rPr lang="en-US" dirty="0"/>
              <a:t>operating </a:t>
            </a:r>
            <a:r>
              <a:rPr lang="en-US" dirty="0" smtClean="0"/>
              <a:t>system in </a:t>
            </a:r>
            <a:r>
              <a:rPr lang="en-US" dirty="0"/>
              <a:t>the world </a:t>
            </a:r>
          </a:p>
          <a:p>
            <a:r>
              <a:rPr lang="en-US" dirty="0" smtClean="0"/>
              <a:t>Mostly </a:t>
            </a:r>
            <a:r>
              <a:rPr lang="en-US" dirty="0"/>
              <a:t>Graphical user </a:t>
            </a:r>
            <a:r>
              <a:rPr lang="en-US" dirty="0" smtClean="0"/>
              <a:t>Interface.</a:t>
            </a:r>
          </a:p>
          <a:p>
            <a:r>
              <a:rPr lang="en-US" dirty="0" smtClean="0"/>
              <a:t>Latest </a:t>
            </a:r>
            <a:r>
              <a:rPr lang="en-US" dirty="0"/>
              <a:t>windows versions have additional features such as; </a:t>
            </a:r>
            <a:r>
              <a:rPr lang="en-US" b="1" dirty="0"/>
              <a:t>Digital Media support, Advanced Networking and Communications, Advanced Mobile Computing.</a:t>
            </a:r>
          </a:p>
        </p:txBody>
      </p:sp>
    </p:spTree>
    <p:extLst>
      <p:ext uri="{BB962C8B-B14F-4D97-AF65-F5344CB8AC3E}">
        <p14:creationId xmlns:p14="http://schemas.microsoft.com/office/powerpoint/2010/main" val="3774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Personal computers operating system</a:t>
            </a:r>
            <a:br>
              <a:rPr lang="en-US" b="1" dirty="0"/>
            </a:br>
            <a:r>
              <a:rPr lang="en-US" sz="2800" b="1" dirty="0"/>
              <a:t/>
            </a:r>
            <a:br>
              <a:rPr lang="en-US" sz="2800" b="1" dirty="0"/>
            </a:br>
            <a:r>
              <a:rPr lang="en-US" sz="2800" b="1" dirty="0" smtClean="0"/>
              <a:t>Macintosh Operating System (Mac OS)</a:t>
            </a:r>
            <a:endParaRPr lang="en-US" dirty="0"/>
          </a:p>
        </p:txBody>
      </p:sp>
      <p:sp>
        <p:nvSpPr>
          <p:cNvPr id="3" name="Content Placeholder 2"/>
          <p:cNvSpPr>
            <a:spLocks noGrp="1"/>
          </p:cNvSpPr>
          <p:nvPr>
            <p:ph idx="1"/>
          </p:nvPr>
        </p:nvSpPr>
        <p:spPr/>
        <p:txBody>
          <a:bodyPr>
            <a:normAutofit lnSpcReduction="10000"/>
          </a:bodyPr>
          <a:lstStyle/>
          <a:p>
            <a:r>
              <a:rPr lang="en-US" dirty="0"/>
              <a:t>Used on Apple  machines. </a:t>
            </a:r>
          </a:p>
          <a:p>
            <a:r>
              <a:rPr lang="en-US" dirty="0" smtClean="0"/>
              <a:t>It </a:t>
            </a:r>
            <a:r>
              <a:rPr lang="en-US" dirty="0"/>
              <a:t>comes preloaded on all new Macintosh computers, or </a:t>
            </a:r>
            <a:r>
              <a:rPr lang="en-US" dirty="0" smtClean="0"/>
              <a:t>Macs.</a:t>
            </a:r>
          </a:p>
          <a:p>
            <a:r>
              <a:rPr lang="en-US" dirty="0" smtClean="0"/>
              <a:t>All </a:t>
            </a:r>
            <a:r>
              <a:rPr lang="en-US" dirty="0"/>
              <a:t>of the recent versions are known </a:t>
            </a:r>
            <a:r>
              <a:rPr lang="en-US" dirty="0" smtClean="0"/>
              <a:t>as </a:t>
            </a:r>
            <a:r>
              <a:rPr lang="en-US" b="1" dirty="0" smtClean="0"/>
              <a:t>Mac </a:t>
            </a:r>
            <a:r>
              <a:rPr lang="en-US" b="1" dirty="0"/>
              <a:t>OS X</a:t>
            </a:r>
            <a:r>
              <a:rPr lang="en-US" dirty="0"/>
              <a:t>(pronounced Mac O-S Ten), and their specific version names </a:t>
            </a:r>
            <a:r>
              <a:rPr lang="en-US" dirty="0" smtClean="0"/>
              <a:t>are </a:t>
            </a:r>
            <a:r>
              <a:rPr lang="en-US" b="1" dirty="0" smtClean="0"/>
              <a:t>Lion</a:t>
            </a:r>
            <a:r>
              <a:rPr lang="en-US" dirty="0" smtClean="0"/>
              <a:t>(released </a:t>
            </a:r>
            <a:r>
              <a:rPr lang="en-US" dirty="0"/>
              <a:t>in 2011), </a:t>
            </a:r>
            <a:r>
              <a:rPr lang="en-US" b="1" dirty="0"/>
              <a:t>Snow</a:t>
            </a:r>
            <a:r>
              <a:rPr lang="en-US" dirty="0"/>
              <a:t> </a:t>
            </a:r>
            <a:r>
              <a:rPr lang="en-US" b="1" dirty="0"/>
              <a:t>Leopard(2009</a:t>
            </a:r>
            <a:r>
              <a:rPr lang="en-US" dirty="0"/>
              <a:t>) and </a:t>
            </a:r>
            <a:r>
              <a:rPr lang="en-US" b="1" dirty="0" smtClean="0"/>
              <a:t>Leopard</a:t>
            </a:r>
            <a:r>
              <a:rPr lang="en-US" dirty="0" smtClean="0"/>
              <a:t> (</a:t>
            </a:r>
            <a:r>
              <a:rPr lang="en-US" dirty="0"/>
              <a:t>2007). </a:t>
            </a:r>
            <a:endParaRPr lang="en-US" dirty="0" smtClean="0"/>
          </a:p>
          <a:p>
            <a:r>
              <a:rPr lang="en-US" dirty="0" smtClean="0"/>
              <a:t>Apple </a:t>
            </a:r>
            <a:r>
              <a:rPr lang="en-US" dirty="0"/>
              <a:t>also offers a version called </a:t>
            </a:r>
            <a:r>
              <a:rPr lang="en-US" b="1" dirty="0"/>
              <a:t>Mac OS X Server</a:t>
            </a:r>
            <a:r>
              <a:rPr lang="en-US" dirty="0"/>
              <a:t>, which is designed to be run on servers. </a:t>
            </a:r>
            <a:endParaRPr lang="en-US" dirty="0" smtClean="0"/>
          </a:p>
          <a:p>
            <a:r>
              <a:rPr lang="en-US" dirty="0" smtClean="0"/>
              <a:t>Apple </a:t>
            </a:r>
            <a:r>
              <a:rPr lang="en-US" dirty="0"/>
              <a:t>computers tend to be more expensive this is why Mac OS X users are very few compared to Windows users ( which  are over </a:t>
            </a:r>
            <a:r>
              <a:rPr lang="en-US" b="1" dirty="0"/>
              <a:t>90%</a:t>
            </a:r>
            <a:r>
              <a:rPr lang="en-US" dirty="0"/>
              <a:t>). </a:t>
            </a:r>
          </a:p>
        </p:txBody>
      </p:sp>
    </p:spTree>
    <p:extLst>
      <p:ext uri="{BB962C8B-B14F-4D97-AF65-F5344CB8AC3E}">
        <p14:creationId xmlns:p14="http://schemas.microsoft.com/office/powerpoint/2010/main" val="443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7101840" y="2133601"/>
            <a:ext cx="691896" cy="583691"/>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2544876" y="0"/>
            <a:ext cx="3844606" cy="867562"/>
          </a:xfrm>
          <a:prstGeom prst="rect">
            <a:avLst/>
          </a:prstGeom>
        </p:spPr>
        <p:txBody>
          <a:bodyPr wrap="square" lIns="0" tIns="0" rIns="0" bIns="0" rtlCol="0">
            <a:noAutofit/>
          </a:bodyPr>
          <a:lstStyle/>
          <a:p>
            <a:pPr marL="12700">
              <a:lnSpc>
                <a:spcPts val="6830"/>
              </a:lnSpc>
              <a:spcBef>
                <a:spcPts val="341"/>
              </a:spcBef>
            </a:pPr>
            <a:r>
              <a:rPr sz="6600" b="1" dirty="0">
                <a:latin typeface="Times New Roman"/>
                <a:cs typeface="Times New Roman"/>
              </a:rPr>
              <a:t>Co</a:t>
            </a:r>
            <a:r>
              <a:rPr sz="6600" b="1" spc="-34" dirty="0">
                <a:latin typeface="Times New Roman"/>
                <a:cs typeface="Times New Roman"/>
              </a:rPr>
              <a:t>m</a:t>
            </a:r>
            <a:r>
              <a:rPr sz="6600" b="1" dirty="0">
                <a:latin typeface="Times New Roman"/>
                <a:cs typeface="Times New Roman"/>
              </a:rPr>
              <a:t>p</a:t>
            </a:r>
            <a:r>
              <a:rPr sz="6600" b="1" spc="14" dirty="0">
                <a:latin typeface="Times New Roman"/>
                <a:cs typeface="Times New Roman"/>
              </a:rPr>
              <a:t>u</a:t>
            </a:r>
            <a:r>
              <a:rPr sz="6600" b="1" dirty="0">
                <a:latin typeface="Times New Roman"/>
                <a:cs typeface="Times New Roman"/>
              </a:rPr>
              <a:t>ter</a:t>
            </a:r>
            <a:endParaRPr sz="6600" dirty="0">
              <a:latin typeface="Times New Roman"/>
              <a:cs typeface="Times New Roman"/>
            </a:endParaRPr>
          </a:p>
        </p:txBody>
      </p:sp>
      <p:sp>
        <p:nvSpPr>
          <p:cNvPr id="9" name="object 9"/>
          <p:cNvSpPr txBox="1"/>
          <p:nvPr/>
        </p:nvSpPr>
        <p:spPr>
          <a:xfrm>
            <a:off x="6424423" y="0"/>
            <a:ext cx="3382259" cy="867562"/>
          </a:xfrm>
          <a:prstGeom prst="rect">
            <a:avLst/>
          </a:prstGeom>
        </p:spPr>
        <p:txBody>
          <a:bodyPr wrap="square" lIns="0" tIns="0" rIns="0" bIns="0" rtlCol="0">
            <a:noAutofit/>
          </a:bodyPr>
          <a:lstStyle/>
          <a:p>
            <a:pPr marL="12700">
              <a:lnSpc>
                <a:spcPts val="6830"/>
              </a:lnSpc>
              <a:spcBef>
                <a:spcPts val="341"/>
              </a:spcBef>
            </a:pPr>
            <a:r>
              <a:rPr sz="6600" b="1" dirty="0">
                <a:latin typeface="Times New Roman"/>
                <a:cs typeface="Times New Roman"/>
              </a:rPr>
              <a:t>So</a:t>
            </a:r>
            <a:r>
              <a:rPr sz="6600" b="1" spc="-34" dirty="0">
                <a:latin typeface="Times New Roman"/>
                <a:cs typeface="Times New Roman"/>
              </a:rPr>
              <a:t>f</a:t>
            </a:r>
            <a:r>
              <a:rPr sz="6600" b="1" dirty="0">
                <a:latin typeface="Times New Roman"/>
                <a:cs typeface="Times New Roman"/>
              </a:rPr>
              <a:t>t</a:t>
            </a:r>
            <a:r>
              <a:rPr sz="6600" b="1" spc="59" dirty="0">
                <a:latin typeface="Times New Roman"/>
                <a:cs typeface="Times New Roman"/>
              </a:rPr>
              <a:t>w</a:t>
            </a:r>
            <a:r>
              <a:rPr sz="6600" b="1" dirty="0">
                <a:latin typeface="Times New Roman"/>
                <a:cs typeface="Times New Roman"/>
              </a:rPr>
              <a:t>are</a:t>
            </a:r>
            <a:endParaRPr sz="6600" dirty="0">
              <a:latin typeface="Times New Roman"/>
              <a:cs typeface="Times New Roman"/>
            </a:endParaRPr>
          </a:p>
        </p:txBody>
      </p:sp>
      <p:sp>
        <p:nvSpPr>
          <p:cNvPr id="8" name="object 8"/>
          <p:cNvSpPr txBox="1"/>
          <p:nvPr/>
        </p:nvSpPr>
        <p:spPr>
          <a:xfrm>
            <a:off x="2459152" y="916540"/>
            <a:ext cx="7827849" cy="4918684"/>
          </a:xfrm>
          <a:prstGeom prst="rect">
            <a:avLst/>
          </a:prstGeom>
        </p:spPr>
        <p:txBody>
          <a:bodyPr wrap="square" lIns="0" tIns="0" rIns="0" bIns="0" rtlCol="0">
            <a:noAutofit/>
          </a:bodyPr>
          <a:lstStyle/>
          <a:p>
            <a:pPr marL="12700" marR="47540">
              <a:lnSpc>
                <a:spcPts val="2935"/>
              </a:lnSpc>
              <a:spcBef>
                <a:spcPts val="146"/>
              </a:spcBef>
            </a:pPr>
            <a:r>
              <a:rPr sz="2750" b="1" dirty="0">
                <a:solidFill>
                  <a:srgbClr val="00B0F0"/>
                </a:solidFill>
                <a:latin typeface="Times New Roman"/>
                <a:cs typeface="Times New Roman"/>
              </a:rPr>
              <a:t>W</a:t>
            </a:r>
            <a:r>
              <a:rPr sz="2750" b="1" spc="-59" dirty="0">
                <a:solidFill>
                  <a:srgbClr val="00B0F0"/>
                </a:solidFill>
                <a:latin typeface="Times New Roman"/>
                <a:cs typeface="Times New Roman"/>
              </a:rPr>
              <a:t>h</a:t>
            </a:r>
            <a:r>
              <a:rPr sz="2750" b="1" dirty="0">
                <a:solidFill>
                  <a:srgbClr val="00B0F0"/>
                </a:solidFill>
                <a:latin typeface="Times New Roman"/>
                <a:cs typeface="Times New Roman"/>
              </a:rPr>
              <a:t>at</a:t>
            </a:r>
            <a:r>
              <a:rPr sz="2750" b="1" spc="175" dirty="0">
                <a:solidFill>
                  <a:srgbClr val="00B0F0"/>
                </a:solidFill>
                <a:latin typeface="Times New Roman"/>
                <a:cs typeface="Times New Roman"/>
              </a:rPr>
              <a:t> </a:t>
            </a:r>
            <a:r>
              <a:rPr sz="2750" b="1" dirty="0">
                <a:solidFill>
                  <a:srgbClr val="00B0F0"/>
                </a:solidFill>
                <a:latin typeface="Times New Roman"/>
                <a:cs typeface="Times New Roman"/>
              </a:rPr>
              <a:t>is</a:t>
            </a:r>
            <a:r>
              <a:rPr sz="2750" b="1" spc="18" dirty="0">
                <a:solidFill>
                  <a:srgbClr val="00B0F0"/>
                </a:solidFill>
                <a:latin typeface="Times New Roman"/>
                <a:cs typeface="Times New Roman"/>
              </a:rPr>
              <a:t> </a:t>
            </a:r>
            <a:r>
              <a:rPr sz="2750" b="1" dirty="0">
                <a:solidFill>
                  <a:srgbClr val="00B0F0"/>
                </a:solidFill>
                <a:latin typeface="Times New Roman"/>
                <a:cs typeface="Times New Roman"/>
              </a:rPr>
              <a:t>C</a:t>
            </a:r>
            <a:r>
              <a:rPr sz="2750" b="1" spc="-39" dirty="0">
                <a:solidFill>
                  <a:srgbClr val="00B0F0"/>
                </a:solidFill>
                <a:latin typeface="Times New Roman"/>
                <a:cs typeface="Times New Roman"/>
              </a:rPr>
              <a:t>o</a:t>
            </a:r>
            <a:r>
              <a:rPr sz="2750" b="1" spc="-14" dirty="0">
                <a:solidFill>
                  <a:srgbClr val="00B0F0"/>
                </a:solidFill>
                <a:latin typeface="Times New Roman"/>
                <a:cs typeface="Times New Roman"/>
              </a:rPr>
              <a:t>m</a:t>
            </a:r>
            <a:r>
              <a:rPr sz="2750" b="1" spc="-9" dirty="0">
                <a:solidFill>
                  <a:srgbClr val="00B0F0"/>
                </a:solidFill>
                <a:latin typeface="Times New Roman"/>
                <a:cs typeface="Times New Roman"/>
              </a:rPr>
              <a:t>p</a:t>
            </a:r>
            <a:r>
              <a:rPr sz="2750" b="1" spc="-59" dirty="0">
                <a:solidFill>
                  <a:srgbClr val="00B0F0"/>
                </a:solidFill>
                <a:latin typeface="Times New Roman"/>
                <a:cs typeface="Times New Roman"/>
              </a:rPr>
              <a:t>u</a:t>
            </a:r>
            <a:r>
              <a:rPr sz="2750" b="1" spc="-14" dirty="0">
                <a:solidFill>
                  <a:srgbClr val="00B0F0"/>
                </a:solidFill>
                <a:latin typeface="Times New Roman"/>
                <a:cs typeface="Times New Roman"/>
              </a:rPr>
              <a:t>t</a:t>
            </a:r>
            <a:r>
              <a:rPr sz="2750" b="1" spc="9" dirty="0">
                <a:solidFill>
                  <a:srgbClr val="00B0F0"/>
                </a:solidFill>
                <a:latin typeface="Times New Roman"/>
                <a:cs typeface="Times New Roman"/>
              </a:rPr>
              <a:t>e</a:t>
            </a:r>
            <a:r>
              <a:rPr sz="2750" b="1" dirty="0">
                <a:solidFill>
                  <a:srgbClr val="00B0F0"/>
                </a:solidFill>
                <a:latin typeface="Times New Roman"/>
                <a:cs typeface="Times New Roman"/>
              </a:rPr>
              <a:t>r</a:t>
            </a:r>
            <a:r>
              <a:rPr sz="2750" b="1" spc="215" dirty="0">
                <a:solidFill>
                  <a:srgbClr val="00B0F0"/>
                </a:solidFill>
                <a:latin typeface="Times New Roman"/>
                <a:cs typeface="Times New Roman"/>
              </a:rPr>
              <a:t> </a:t>
            </a:r>
            <a:r>
              <a:rPr sz="2750" b="1" spc="15" dirty="0">
                <a:solidFill>
                  <a:srgbClr val="00B0F0"/>
                </a:solidFill>
                <a:latin typeface="Times New Roman"/>
                <a:cs typeface="Times New Roman"/>
              </a:rPr>
              <a:t>s</a:t>
            </a:r>
            <a:r>
              <a:rPr sz="2750" b="1" spc="-45" dirty="0">
                <a:solidFill>
                  <a:srgbClr val="00B0F0"/>
                </a:solidFill>
                <a:latin typeface="Times New Roman"/>
                <a:cs typeface="Times New Roman"/>
              </a:rPr>
              <a:t>o</a:t>
            </a:r>
            <a:r>
              <a:rPr sz="2750" b="1" spc="30" dirty="0">
                <a:solidFill>
                  <a:srgbClr val="00B0F0"/>
                </a:solidFill>
                <a:latin typeface="Times New Roman"/>
                <a:cs typeface="Times New Roman"/>
              </a:rPr>
              <a:t>f</a:t>
            </a:r>
            <a:r>
              <a:rPr sz="2750" b="1" spc="-15" dirty="0">
                <a:solidFill>
                  <a:srgbClr val="00B0F0"/>
                </a:solidFill>
                <a:latin typeface="Times New Roman"/>
                <a:cs typeface="Times New Roman"/>
              </a:rPr>
              <a:t>t</a:t>
            </a:r>
            <a:r>
              <a:rPr sz="2750" b="1" spc="-40" dirty="0">
                <a:solidFill>
                  <a:srgbClr val="00B0F0"/>
                </a:solidFill>
                <a:latin typeface="Times New Roman"/>
                <a:cs typeface="Times New Roman"/>
              </a:rPr>
              <a:t>w</a:t>
            </a:r>
            <a:r>
              <a:rPr sz="2750" b="1" dirty="0">
                <a:solidFill>
                  <a:srgbClr val="00B0F0"/>
                </a:solidFill>
                <a:latin typeface="Times New Roman"/>
                <a:cs typeface="Times New Roman"/>
              </a:rPr>
              <a:t>a</a:t>
            </a:r>
            <a:r>
              <a:rPr sz="2750" b="1" spc="-35" dirty="0">
                <a:solidFill>
                  <a:srgbClr val="00B0F0"/>
                </a:solidFill>
                <a:latin typeface="Times New Roman"/>
                <a:cs typeface="Times New Roman"/>
              </a:rPr>
              <a:t>r</a:t>
            </a:r>
            <a:r>
              <a:rPr sz="2750" b="1" spc="10" dirty="0">
                <a:solidFill>
                  <a:srgbClr val="00B0F0"/>
                </a:solidFill>
                <a:latin typeface="Times New Roman"/>
                <a:cs typeface="Times New Roman"/>
              </a:rPr>
              <a:t>e</a:t>
            </a:r>
            <a:r>
              <a:rPr sz="2750" b="1" dirty="0">
                <a:solidFill>
                  <a:srgbClr val="00B0F0"/>
                </a:solidFill>
                <a:latin typeface="Times New Roman"/>
                <a:cs typeface="Times New Roman"/>
              </a:rPr>
              <a:t>?</a:t>
            </a:r>
            <a:endParaRPr sz="2750" dirty="0">
              <a:solidFill>
                <a:srgbClr val="00B0F0"/>
              </a:solidFill>
              <a:latin typeface="Times New Roman"/>
              <a:cs typeface="Times New Roman"/>
            </a:endParaRPr>
          </a:p>
          <a:p>
            <a:pPr marL="561340" marR="43255" indent="-457200" algn="just">
              <a:lnSpc>
                <a:spcPts val="3162"/>
              </a:lnSpc>
              <a:spcBef>
                <a:spcPts val="774"/>
              </a:spcBef>
              <a:buFont typeface="Arial" panose="020B0604020202020204" pitchFamily="34" charset="0"/>
              <a:buChar char="•"/>
            </a:pPr>
            <a:r>
              <a:rPr sz="2750" spc="-9" dirty="0">
                <a:latin typeface="Times New Roman"/>
                <a:cs typeface="Times New Roman"/>
              </a:rPr>
              <a:t>S</a:t>
            </a:r>
            <a:r>
              <a:rPr sz="2750" spc="44" dirty="0">
                <a:latin typeface="Times New Roman"/>
                <a:cs typeface="Times New Roman"/>
              </a:rPr>
              <a:t>o</a:t>
            </a:r>
            <a:r>
              <a:rPr sz="2750" spc="-64" dirty="0">
                <a:latin typeface="Times New Roman"/>
                <a:cs typeface="Times New Roman"/>
              </a:rPr>
              <a:t>f</a:t>
            </a:r>
            <a:r>
              <a:rPr sz="2750" dirty="0">
                <a:latin typeface="Times New Roman"/>
                <a:cs typeface="Times New Roman"/>
              </a:rPr>
              <a:t>tw</a:t>
            </a:r>
            <a:r>
              <a:rPr sz="2750" spc="9" dirty="0">
                <a:latin typeface="Times New Roman"/>
                <a:cs typeface="Times New Roman"/>
              </a:rPr>
              <a:t>a</a:t>
            </a:r>
            <a:r>
              <a:rPr sz="2750" spc="-14" dirty="0">
                <a:latin typeface="Times New Roman"/>
                <a:cs typeface="Times New Roman"/>
              </a:rPr>
              <a:t>r</a:t>
            </a:r>
            <a:r>
              <a:rPr sz="2750" dirty="0">
                <a:latin typeface="Times New Roman"/>
                <a:cs typeface="Times New Roman"/>
              </a:rPr>
              <a:t>e</a:t>
            </a:r>
            <a:r>
              <a:rPr sz="2750" spc="156" dirty="0">
                <a:latin typeface="Times New Roman"/>
                <a:cs typeface="Times New Roman"/>
              </a:rPr>
              <a:t> </a:t>
            </a:r>
            <a:r>
              <a:rPr sz="2750" spc="-54" dirty="0">
                <a:latin typeface="Times New Roman"/>
                <a:cs typeface="Times New Roman"/>
              </a:rPr>
              <a:t>i</a:t>
            </a:r>
            <a:r>
              <a:rPr sz="2750" dirty="0">
                <a:latin typeface="Times New Roman"/>
                <a:cs typeface="Times New Roman"/>
              </a:rPr>
              <a:t>s</a:t>
            </a:r>
            <a:r>
              <a:rPr sz="2750" spc="85" dirty="0">
                <a:latin typeface="Times New Roman"/>
                <a:cs typeface="Times New Roman"/>
              </a:rPr>
              <a:t> </a:t>
            </a:r>
            <a:r>
              <a:rPr sz="2750" dirty="0">
                <a:latin typeface="Times New Roman"/>
                <a:cs typeface="Times New Roman"/>
              </a:rPr>
              <a:t>a</a:t>
            </a:r>
            <a:r>
              <a:rPr sz="2750" spc="19" dirty="0">
                <a:latin typeface="Times New Roman"/>
                <a:cs typeface="Times New Roman"/>
              </a:rPr>
              <a:t> </a:t>
            </a:r>
            <a:r>
              <a:rPr sz="2750" spc="14" dirty="0">
                <a:latin typeface="Times New Roman"/>
                <a:cs typeface="Times New Roman"/>
              </a:rPr>
              <a:t>s</a:t>
            </a:r>
            <a:r>
              <a:rPr sz="2750" spc="9" dirty="0">
                <a:latin typeface="Times New Roman"/>
                <a:cs typeface="Times New Roman"/>
              </a:rPr>
              <a:t>e</a:t>
            </a:r>
            <a:r>
              <a:rPr sz="2750" dirty="0">
                <a:latin typeface="Times New Roman"/>
                <a:cs typeface="Times New Roman"/>
              </a:rPr>
              <a:t>t</a:t>
            </a:r>
            <a:r>
              <a:rPr sz="2750" spc="27" dirty="0">
                <a:latin typeface="Times New Roman"/>
                <a:cs typeface="Times New Roman"/>
              </a:rPr>
              <a:t> </a:t>
            </a:r>
            <a:r>
              <a:rPr sz="2750" dirty="0">
                <a:latin typeface="Times New Roman"/>
                <a:cs typeface="Times New Roman"/>
              </a:rPr>
              <a:t>of i</a:t>
            </a:r>
            <a:r>
              <a:rPr sz="2750" spc="-54" dirty="0">
                <a:latin typeface="Times New Roman"/>
                <a:cs typeface="Times New Roman"/>
              </a:rPr>
              <a:t>n</a:t>
            </a:r>
            <a:r>
              <a:rPr sz="2750" spc="14" dirty="0">
                <a:latin typeface="Times New Roman"/>
                <a:cs typeface="Times New Roman"/>
              </a:rPr>
              <a:t>s</a:t>
            </a:r>
            <a:r>
              <a:rPr sz="2750" dirty="0">
                <a:latin typeface="Times New Roman"/>
                <a:cs typeface="Times New Roman"/>
              </a:rPr>
              <a:t>t</a:t>
            </a:r>
            <a:r>
              <a:rPr sz="2750" spc="19" dirty="0">
                <a:latin typeface="Times New Roman"/>
                <a:cs typeface="Times New Roman"/>
              </a:rPr>
              <a:t>r</a:t>
            </a:r>
            <a:r>
              <a:rPr sz="2750" spc="-44" dirty="0">
                <a:latin typeface="Times New Roman"/>
                <a:cs typeface="Times New Roman"/>
              </a:rPr>
              <a:t>u</a:t>
            </a:r>
            <a:r>
              <a:rPr sz="2750" spc="9" dirty="0">
                <a:latin typeface="Times New Roman"/>
                <a:cs typeface="Times New Roman"/>
              </a:rPr>
              <a:t>c</a:t>
            </a:r>
            <a:r>
              <a:rPr sz="2750" spc="39" dirty="0">
                <a:latin typeface="Times New Roman"/>
                <a:cs typeface="Times New Roman"/>
              </a:rPr>
              <a:t>t</a:t>
            </a:r>
            <a:r>
              <a:rPr sz="2750" spc="-54" dirty="0">
                <a:latin typeface="Times New Roman"/>
                <a:cs typeface="Times New Roman"/>
              </a:rPr>
              <a:t>i</a:t>
            </a:r>
            <a:r>
              <a:rPr sz="2750" spc="44" dirty="0">
                <a:latin typeface="Times New Roman"/>
                <a:cs typeface="Times New Roman"/>
              </a:rPr>
              <a:t>o</a:t>
            </a:r>
            <a:r>
              <a:rPr sz="2750" spc="-44" dirty="0">
                <a:latin typeface="Times New Roman"/>
                <a:cs typeface="Times New Roman"/>
              </a:rPr>
              <a:t>n</a:t>
            </a:r>
            <a:r>
              <a:rPr sz="2750" dirty="0">
                <a:latin typeface="Times New Roman"/>
                <a:cs typeface="Times New Roman"/>
              </a:rPr>
              <a:t>s</a:t>
            </a:r>
            <a:r>
              <a:rPr sz="2750" spc="205" dirty="0">
                <a:latin typeface="Times New Roman"/>
                <a:cs typeface="Times New Roman"/>
              </a:rPr>
              <a:t> </a:t>
            </a:r>
            <a:r>
              <a:rPr sz="2750" spc="39" dirty="0">
                <a:latin typeface="Times New Roman"/>
                <a:cs typeface="Times New Roman"/>
              </a:rPr>
              <a:t>t</a:t>
            </a:r>
            <a:r>
              <a:rPr sz="2750" spc="-44" dirty="0">
                <a:latin typeface="Times New Roman"/>
                <a:cs typeface="Times New Roman"/>
              </a:rPr>
              <a:t>h</a:t>
            </a:r>
            <a:r>
              <a:rPr sz="2750" spc="9" dirty="0">
                <a:latin typeface="Times New Roman"/>
                <a:cs typeface="Times New Roman"/>
              </a:rPr>
              <a:t>a</a:t>
            </a:r>
            <a:r>
              <a:rPr sz="2750" dirty="0">
                <a:latin typeface="Times New Roman"/>
                <a:cs typeface="Times New Roman"/>
              </a:rPr>
              <a:t>t</a:t>
            </a:r>
            <a:r>
              <a:rPr sz="2750" spc="83" dirty="0">
                <a:latin typeface="Times New Roman"/>
                <a:cs typeface="Times New Roman"/>
              </a:rPr>
              <a:t> </a:t>
            </a:r>
            <a:r>
              <a:rPr sz="2750" spc="9" dirty="0">
                <a:latin typeface="Times New Roman"/>
                <a:cs typeface="Times New Roman"/>
              </a:rPr>
              <a:t>c</a:t>
            </a:r>
            <a:r>
              <a:rPr sz="2750" dirty="0">
                <a:latin typeface="Times New Roman"/>
                <a:cs typeface="Times New Roman"/>
              </a:rPr>
              <a:t>o</a:t>
            </a:r>
            <a:r>
              <a:rPr sz="2750" spc="-44" dirty="0">
                <a:latin typeface="Times New Roman"/>
                <a:cs typeface="Times New Roman"/>
              </a:rPr>
              <a:t>n</a:t>
            </a:r>
            <a:r>
              <a:rPr sz="2750" dirty="0">
                <a:latin typeface="Times New Roman"/>
                <a:cs typeface="Times New Roman"/>
              </a:rPr>
              <a:t>t</a:t>
            </a:r>
            <a:r>
              <a:rPr sz="2750" spc="-19" dirty="0">
                <a:latin typeface="Times New Roman"/>
                <a:cs typeface="Times New Roman"/>
              </a:rPr>
              <a:t>r</a:t>
            </a:r>
            <a:r>
              <a:rPr sz="2750" spc="44" dirty="0">
                <a:latin typeface="Times New Roman"/>
                <a:cs typeface="Times New Roman"/>
              </a:rPr>
              <a:t>o</a:t>
            </a:r>
            <a:r>
              <a:rPr sz="2750" dirty="0">
                <a:latin typeface="Times New Roman"/>
                <a:cs typeface="Times New Roman"/>
              </a:rPr>
              <a:t>l</a:t>
            </a:r>
            <a:r>
              <a:rPr sz="2750" spc="114" dirty="0">
                <a:latin typeface="Times New Roman"/>
                <a:cs typeface="Times New Roman"/>
              </a:rPr>
              <a:t> </a:t>
            </a:r>
            <a:r>
              <a:rPr sz="2750" spc="10" dirty="0">
                <a:latin typeface="Times New Roman"/>
                <a:cs typeface="Times New Roman"/>
              </a:rPr>
              <a:t>c</a:t>
            </a:r>
            <a:r>
              <a:rPr sz="2750" dirty="0">
                <a:latin typeface="Times New Roman"/>
                <a:cs typeface="Times New Roman"/>
              </a:rPr>
              <a:t>o</a:t>
            </a:r>
            <a:r>
              <a:rPr sz="2750" spc="-100" dirty="0">
                <a:latin typeface="Times New Roman"/>
                <a:cs typeface="Times New Roman"/>
              </a:rPr>
              <a:t>m</a:t>
            </a:r>
            <a:r>
              <a:rPr sz="2750" spc="45" dirty="0">
                <a:latin typeface="Times New Roman"/>
                <a:cs typeface="Times New Roman"/>
              </a:rPr>
              <a:t>p</a:t>
            </a:r>
            <a:r>
              <a:rPr sz="2750" spc="-45" dirty="0">
                <a:latin typeface="Times New Roman"/>
                <a:cs typeface="Times New Roman"/>
              </a:rPr>
              <a:t>u</a:t>
            </a:r>
            <a:r>
              <a:rPr sz="2750" dirty="0">
                <a:latin typeface="Times New Roman"/>
                <a:cs typeface="Times New Roman"/>
              </a:rPr>
              <a:t>ter </a:t>
            </a:r>
            <a:r>
              <a:rPr sz="2750" spc="-44" dirty="0" smtClean="0">
                <a:latin typeface="Times New Roman"/>
                <a:cs typeface="Times New Roman"/>
              </a:rPr>
              <a:t>h</a:t>
            </a:r>
            <a:r>
              <a:rPr sz="2750" spc="9" dirty="0" smtClean="0">
                <a:latin typeface="Times New Roman"/>
                <a:cs typeface="Times New Roman"/>
              </a:rPr>
              <a:t>a</a:t>
            </a:r>
            <a:r>
              <a:rPr sz="2750" spc="-14" dirty="0" smtClean="0">
                <a:latin typeface="Times New Roman"/>
                <a:cs typeface="Times New Roman"/>
              </a:rPr>
              <a:t>r</a:t>
            </a:r>
            <a:r>
              <a:rPr sz="2750" dirty="0" smtClean="0">
                <a:latin typeface="Times New Roman"/>
                <a:cs typeface="Times New Roman"/>
              </a:rPr>
              <a:t>dw</a:t>
            </a:r>
            <a:r>
              <a:rPr sz="2750" spc="14" dirty="0" smtClean="0">
                <a:latin typeface="Times New Roman"/>
                <a:cs typeface="Times New Roman"/>
              </a:rPr>
              <a:t>a</a:t>
            </a:r>
            <a:r>
              <a:rPr sz="2750" spc="-14" dirty="0" smtClean="0">
                <a:latin typeface="Times New Roman"/>
                <a:cs typeface="Times New Roman"/>
              </a:rPr>
              <a:t>r</a:t>
            </a:r>
            <a:r>
              <a:rPr sz="2750" dirty="0" smtClean="0">
                <a:latin typeface="Times New Roman"/>
                <a:cs typeface="Times New Roman"/>
              </a:rPr>
              <a:t>e</a:t>
            </a:r>
            <a:r>
              <a:rPr sz="2750" spc="111" dirty="0" smtClean="0">
                <a:latin typeface="Times New Roman"/>
                <a:cs typeface="Times New Roman"/>
              </a:rPr>
              <a:t> </a:t>
            </a:r>
            <a:r>
              <a:rPr sz="2750" dirty="0">
                <a:latin typeface="Times New Roman"/>
                <a:cs typeface="Times New Roman"/>
              </a:rPr>
              <a:t>op</a:t>
            </a:r>
            <a:r>
              <a:rPr sz="2750" spc="9" dirty="0">
                <a:latin typeface="Times New Roman"/>
                <a:cs typeface="Times New Roman"/>
              </a:rPr>
              <a:t>e</a:t>
            </a:r>
            <a:r>
              <a:rPr sz="2750" spc="-14" dirty="0">
                <a:latin typeface="Times New Roman"/>
                <a:cs typeface="Times New Roman"/>
              </a:rPr>
              <a:t>r</a:t>
            </a:r>
            <a:r>
              <a:rPr sz="2750" spc="9" dirty="0">
                <a:latin typeface="Times New Roman"/>
                <a:cs typeface="Times New Roman"/>
              </a:rPr>
              <a:t>a</a:t>
            </a:r>
            <a:r>
              <a:rPr sz="2750" dirty="0">
                <a:latin typeface="Times New Roman"/>
                <a:cs typeface="Times New Roman"/>
              </a:rPr>
              <a:t>t</a:t>
            </a:r>
            <a:r>
              <a:rPr sz="2750" spc="-59" dirty="0">
                <a:latin typeface="Times New Roman"/>
                <a:cs typeface="Times New Roman"/>
              </a:rPr>
              <a:t>i</a:t>
            </a:r>
            <a:r>
              <a:rPr sz="2750" spc="44" dirty="0">
                <a:latin typeface="Times New Roman"/>
                <a:cs typeface="Times New Roman"/>
              </a:rPr>
              <a:t>o</a:t>
            </a:r>
            <a:r>
              <a:rPr sz="2750" spc="-44" dirty="0">
                <a:latin typeface="Times New Roman"/>
                <a:cs typeface="Times New Roman"/>
              </a:rPr>
              <a:t>n</a:t>
            </a:r>
            <a:r>
              <a:rPr sz="2750" spc="25" dirty="0">
                <a:latin typeface="Times New Roman"/>
                <a:cs typeface="Times New Roman"/>
              </a:rPr>
              <a:t>s</a:t>
            </a:r>
            <a:r>
              <a:rPr sz="2750" dirty="0">
                <a:latin typeface="Times New Roman"/>
                <a:cs typeface="Times New Roman"/>
              </a:rPr>
              <a:t>.</a:t>
            </a:r>
            <a:r>
              <a:rPr sz="2750" spc="136" dirty="0">
                <a:latin typeface="Times New Roman"/>
                <a:cs typeface="Times New Roman"/>
              </a:rPr>
              <a:t> </a:t>
            </a:r>
            <a:endParaRPr lang="en-US" sz="2750" spc="136" dirty="0">
              <a:latin typeface="Times New Roman"/>
              <a:cs typeface="Times New Roman"/>
            </a:endParaRPr>
          </a:p>
          <a:p>
            <a:pPr marL="561340" marR="43255" indent="-457200" algn="just">
              <a:lnSpc>
                <a:spcPts val="3162"/>
              </a:lnSpc>
              <a:spcBef>
                <a:spcPts val="774"/>
              </a:spcBef>
              <a:buFont typeface="Arial" panose="020B0604020202020204" pitchFamily="34" charset="0"/>
              <a:buChar char="•"/>
            </a:pPr>
            <a:r>
              <a:rPr lang="en-US" sz="2750" spc="136" dirty="0" smtClean="0">
                <a:latin typeface="Times New Roman"/>
                <a:cs typeface="Times New Roman"/>
              </a:rPr>
              <a:t>It is also </a:t>
            </a:r>
            <a:r>
              <a:rPr sz="2750" spc="9" dirty="0" smtClean="0">
                <a:latin typeface="Times New Roman"/>
                <a:cs typeface="Times New Roman"/>
              </a:rPr>
              <a:t>ca</a:t>
            </a:r>
            <a:r>
              <a:rPr sz="2750" spc="-54" dirty="0" smtClean="0">
                <a:latin typeface="Times New Roman"/>
                <a:cs typeface="Times New Roman"/>
              </a:rPr>
              <a:t>ll</a:t>
            </a:r>
            <a:r>
              <a:rPr sz="2750" spc="9" dirty="0" smtClean="0">
                <a:latin typeface="Times New Roman"/>
                <a:cs typeface="Times New Roman"/>
              </a:rPr>
              <a:t>e</a:t>
            </a:r>
            <a:r>
              <a:rPr sz="2750" dirty="0" smtClean="0">
                <a:latin typeface="Times New Roman"/>
                <a:cs typeface="Times New Roman"/>
              </a:rPr>
              <a:t>d</a:t>
            </a:r>
            <a:r>
              <a:rPr sz="2750" spc="160" dirty="0" smtClean="0">
                <a:latin typeface="Times New Roman"/>
                <a:cs typeface="Times New Roman"/>
              </a:rPr>
              <a:t> </a:t>
            </a:r>
            <a:r>
              <a:rPr lang="en-US" sz="2750" spc="160" dirty="0" smtClean="0">
                <a:latin typeface="Times New Roman"/>
                <a:cs typeface="Times New Roman"/>
              </a:rPr>
              <a:t>a </a:t>
            </a:r>
            <a:r>
              <a:rPr sz="2750" i="1" spc="-70" dirty="0" smtClean="0">
                <a:latin typeface="Times New Roman"/>
                <a:cs typeface="Times New Roman"/>
              </a:rPr>
              <a:t>P</a:t>
            </a:r>
            <a:r>
              <a:rPr sz="2750" b="1" i="1" spc="15" dirty="0" smtClean="0">
                <a:latin typeface="Times New Roman"/>
                <a:cs typeface="Times New Roman"/>
              </a:rPr>
              <a:t>r</a:t>
            </a:r>
            <a:r>
              <a:rPr sz="2750" b="1" i="1" dirty="0" smtClean="0">
                <a:latin typeface="Times New Roman"/>
                <a:cs typeface="Times New Roman"/>
              </a:rPr>
              <a:t>og</a:t>
            </a:r>
            <a:r>
              <a:rPr sz="2750" b="1" i="1" spc="20" dirty="0" smtClean="0">
                <a:latin typeface="Times New Roman"/>
                <a:cs typeface="Times New Roman"/>
              </a:rPr>
              <a:t>r</a:t>
            </a:r>
            <a:r>
              <a:rPr sz="2750" b="1" i="1" dirty="0" smtClean="0">
                <a:latin typeface="Times New Roman"/>
                <a:cs typeface="Times New Roman"/>
              </a:rPr>
              <a:t>a</a:t>
            </a:r>
            <a:r>
              <a:rPr sz="2750" b="1" i="1" spc="40" dirty="0" smtClean="0">
                <a:latin typeface="Times New Roman"/>
                <a:cs typeface="Times New Roman"/>
              </a:rPr>
              <a:t>m</a:t>
            </a:r>
            <a:r>
              <a:rPr lang="en-US" sz="2750" b="1" i="1" spc="25" dirty="0" smtClean="0">
                <a:latin typeface="Times New Roman"/>
                <a:cs typeface="Times New Roman"/>
              </a:rPr>
              <a:t>.</a:t>
            </a:r>
            <a:endParaRPr lang="en-US" sz="2750" dirty="0">
              <a:latin typeface="Times New Roman"/>
              <a:cs typeface="Times New Roman"/>
            </a:endParaRPr>
          </a:p>
          <a:p>
            <a:pPr marL="561340" marR="43255" indent="-457200" algn="just">
              <a:lnSpc>
                <a:spcPts val="3162"/>
              </a:lnSpc>
              <a:spcBef>
                <a:spcPts val="774"/>
              </a:spcBef>
              <a:buFont typeface="Arial" panose="020B0604020202020204" pitchFamily="34" charset="0"/>
              <a:buChar char="•"/>
            </a:pPr>
            <a:r>
              <a:rPr sz="2750" dirty="0" smtClean="0">
                <a:latin typeface="Times New Roman"/>
                <a:cs typeface="Times New Roman"/>
              </a:rPr>
              <a:t>A</a:t>
            </a:r>
            <a:r>
              <a:rPr sz="2750" spc="-120" dirty="0" smtClean="0">
                <a:latin typeface="Times New Roman"/>
                <a:cs typeface="Times New Roman"/>
              </a:rPr>
              <a:t> </a:t>
            </a:r>
            <a:r>
              <a:rPr sz="2750" dirty="0">
                <a:latin typeface="Times New Roman"/>
                <a:cs typeface="Times New Roman"/>
              </a:rPr>
              <a:t>p</a:t>
            </a:r>
            <a:r>
              <a:rPr sz="2750" spc="-14" dirty="0">
                <a:latin typeface="Times New Roman"/>
                <a:cs typeface="Times New Roman"/>
              </a:rPr>
              <a:t>r</a:t>
            </a:r>
            <a:r>
              <a:rPr sz="2750" dirty="0">
                <a:latin typeface="Times New Roman"/>
                <a:cs typeface="Times New Roman"/>
              </a:rPr>
              <a:t>o</a:t>
            </a:r>
            <a:r>
              <a:rPr sz="2750" spc="-44" dirty="0">
                <a:latin typeface="Times New Roman"/>
                <a:cs typeface="Times New Roman"/>
              </a:rPr>
              <a:t>g</a:t>
            </a:r>
            <a:r>
              <a:rPr sz="2750" spc="-14" dirty="0">
                <a:latin typeface="Times New Roman"/>
                <a:cs typeface="Times New Roman"/>
              </a:rPr>
              <a:t>r</a:t>
            </a:r>
            <a:r>
              <a:rPr sz="2750" spc="9" dirty="0">
                <a:latin typeface="Times New Roman"/>
                <a:cs typeface="Times New Roman"/>
              </a:rPr>
              <a:t>a</a:t>
            </a:r>
            <a:r>
              <a:rPr sz="2750" dirty="0">
                <a:latin typeface="Times New Roman"/>
                <a:cs typeface="Times New Roman"/>
              </a:rPr>
              <a:t>m </a:t>
            </a:r>
            <a:r>
              <a:rPr sz="2750" spc="-54" dirty="0" smtClean="0">
                <a:latin typeface="Times New Roman"/>
                <a:cs typeface="Times New Roman"/>
              </a:rPr>
              <a:t>i</a:t>
            </a:r>
            <a:r>
              <a:rPr sz="2750" dirty="0" smtClean="0">
                <a:latin typeface="Times New Roman"/>
                <a:cs typeface="Times New Roman"/>
              </a:rPr>
              <a:t>s</a:t>
            </a:r>
            <a:r>
              <a:rPr sz="2750" spc="44" dirty="0" smtClean="0">
                <a:latin typeface="Times New Roman"/>
                <a:cs typeface="Times New Roman"/>
              </a:rPr>
              <a:t> </a:t>
            </a:r>
            <a:r>
              <a:rPr sz="2750" dirty="0">
                <a:latin typeface="Times New Roman"/>
                <a:cs typeface="Times New Roman"/>
              </a:rPr>
              <a:t>a</a:t>
            </a:r>
            <a:r>
              <a:rPr sz="2750" spc="2" dirty="0">
                <a:latin typeface="Times New Roman"/>
                <a:cs typeface="Times New Roman"/>
              </a:rPr>
              <a:t> </a:t>
            </a:r>
            <a:r>
              <a:rPr sz="2750" spc="14" dirty="0">
                <a:latin typeface="Times New Roman"/>
                <a:cs typeface="Times New Roman"/>
              </a:rPr>
              <a:t>s</a:t>
            </a:r>
            <a:r>
              <a:rPr sz="2750" spc="9" dirty="0">
                <a:latin typeface="Times New Roman"/>
                <a:cs typeface="Times New Roman"/>
              </a:rPr>
              <a:t>e</a:t>
            </a:r>
            <a:r>
              <a:rPr sz="2750" dirty="0">
                <a:latin typeface="Times New Roman"/>
                <a:cs typeface="Times New Roman"/>
              </a:rPr>
              <a:t>t</a:t>
            </a:r>
            <a:r>
              <a:rPr sz="2750" spc="10" dirty="0">
                <a:latin typeface="Times New Roman"/>
                <a:cs typeface="Times New Roman"/>
              </a:rPr>
              <a:t> </a:t>
            </a:r>
            <a:r>
              <a:rPr sz="2750" dirty="0">
                <a:latin typeface="Times New Roman"/>
                <a:cs typeface="Times New Roman"/>
              </a:rPr>
              <a:t>of</a:t>
            </a:r>
            <a:r>
              <a:rPr sz="2750" spc="37" dirty="0">
                <a:latin typeface="Times New Roman"/>
                <a:cs typeface="Times New Roman"/>
              </a:rPr>
              <a:t> </a:t>
            </a:r>
            <a:r>
              <a:rPr sz="2750" spc="-54" dirty="0">
                <a:latin typeface="Times New Roman"/>
                <a:cs typeface="Times New Roman"/>
              </a:rPr>
              <a:t>i</a:t>
            </a:r>
            <a:r>
              <a:rPr sz="2750" spc="-44" dirty="0">
                <a:latin typeface="Times New Roman"/>
                <a:cs typeface="Times New Roman"/>
              </a:rPr>
              <a:t>n</a:t>
            </a:r>
            <a:r>
              <a:rPr sz="2750" spc="14" dirty="0">
                <a:latin typeface="Times New Roman"/>
                <a:cs typeface="Times New Roman"/>
              </a:rPr>
              <a:t>s</a:t>
            </a:r>
            <a:r>
              <a:rPr sz="2750" dirty="0">
                <a:latin typeface="Times New Roman"/>
                <a:cs typeface="Times New Roman"/>
              </a:rPr>
              <a:t>t</a:t>
            </a:r>
            <a:r>
              <a:rPr sz="2750" spc="-19" dirty="0">
                <a:latin typeface="Times New Roman"/>
                <a:cs typeface="Times New Roman"/>
              </a:rPr>
              <a:t>r</a:t>
            </a:r>
            <a:r>
              <a:rPr sz="2750" spc="-44" dirty="0">
                <a:latin typeface="Times New Roman"/>
                <a:cs typeface="Times New Roman"/>
              </a:rPr>
              <a:t>u</a:t>
            </a:r>
            <a:r>
              <a:rPr sz="2750" spc="9" dirty="0">
                <a:latin typeface="Times New Roman"/>
                <a:cs typeface="Times New Roman"/>
              </a:rPr>
              <a:t>c</a:t>
            </a:r>
            <a:r>
              <a:rPr sz="2750" dirty="0">
                <a:latin typeface="Times New Roman"/>
                <a:cs typeface="Times New Roman"/>
              </a:rPr>
              <a:t>t</a:t>
            </a:r>
            <a:r>
              <a:rPr sz="2750" spc="-59" dirty="0">
                <a:latin typeface="Times New Roman"/>
                <a:cs typeface="Times New Roman"/>
              </a:rPr>
              <a:t>i</a:t>
            </a:r>
            <a:r>
              <a:rPr sz="2750" dirty="0">
                <a:latin typeface="Times New Roman"/>
                <a:cs typeface="Times New Roman"/>
              </a:rPr>
              <a:t>o</a:t>
            </a:r>
            <a:r>
              <a:rPr sz="2750" spc="-44" dirty="0">
                <a:latin typeface="Times New Roman"/>
                <a:cs typeface="Times New Roman"/>
              </a:rPr>
              <a:t>n</a:t>
            </a:r>
            <a:r>
              <a:rPr sz="2750" dirty="0">
                <a:latin typeface="Times New Roman"/>
                <a:cs typeface="Times New Roman"/>
              </a:rPr>
              <a:t>s</a:t>
            </a:r>
            <a:r>
              <a:rPr sz="2750" spc="368" dirty="0">
                <a:latin typeface="Times New Roman"/>
                <a:cs typeface="Times New Roman"/>
              </a:rPr>
              <a:t> </a:t>
            </a:r>
            <a:r>
              <a:rPr sz="2750" dirty="0">
                <a:latin typeface="Times New Roman"/>
                <a:cs typeface="Times New Roman"/>
              </a:rPr>
              <a:t>t</a:t>
            </a:r>
            <a:r>
              <a:rPr sz="2750" spc="-54" dirty="0">
                <a:latin typeface="Times New Roman"/>
                <a:cs typeface="Times New Roman"/>
              </a:rPr>
              <a:t>h</a:t>
            </a:r>
            <a:r>
              <a:rPr sz="2750" spc="9" dirty="0">
                <a:latin typeface="Times New Roman"/>
                <a:cs typeface="Times New Roman"/>
              </a:rPr>
              <a:t>a</a:t>
            </a:r>
            <a:r>
              <a:rPr sz="2750" dirty="0">
                <a:latin typeface="Times New Roman"/>
                <a:cs typeface="Times New Roman"/>
              </a:rPr>
              <a:t>t</a:t>
            </a:r>
            <a:r>
              <a:rPr sz="2750" spc="106" dirty="0">
                <a:latin typeface="Times New Roman"/>
                <a:cs typeface="Times New Roman"/>
              </a:rPr>
              <a:t> </a:t>
            </a:r>
            <a:r>
              <a:rPr sz="2750" dirty="0">
                <a:latin typeface="Times New Roman"/>
                <a:cs typeface="Times New Roman"/>
              </a:rPr>
              <a:t>t</a:t>
            </a:r>
            <a:r>
              <a:rPr sz="2750" spc="-54" dirty="0">
                <a:latin typeface="Times New Roman"/>
                <a:cs typeface="Times New Roman"/>
              </a:rPr>
              <a:t>h</a:t>
            </a:r>
            <a:r>
              <a:rPr sz="2750" dirty="0">
                <a:latin typeface="Times New Roman"/>
                <a:cs typeface="Times New Roman"/>
              </a:rPr>
              <a:t>e</a:t>
            </a:r>
            <a:r>
              <a:rPr sz="2750" spc="123" dirty="0">
                <a:latin typeface="Times New Roman"/>
                <a:cs typeface="Times New Roman"/>
              </a:rPr>
              <a:t> </a:t>
            </a:r>
            <a:r>
              <a:rPr sz="2750" spc="9" dirty="0">
                <a:latin typeface="Times New Roman"/>
                <a:cs typeface="Times New Roman"/>
              </a:rPr>
              <a:t>c</a:t>
            </a:r>
            <a:r>
              <a:rPr sz="2750" dirty="0">
                <a:latin typeface="Times New Roman"/>
                <a:cs typeface="Times New Roman"/>
              </a:rPr>
              <a:t>o</a:t>
            </a:r>
            <a:r>
              <a:rPr sz="2750" spc="-100" dirty="0">
                <a:latin typeface="Times New Roman"/>
                <a:cs typeface="Times New Roman"/>
              </a:rPr>
              <a:t>m</a:t>
            </a:r>
            <a:r>
              <a:rPr sz="2750" dirty="0">
                <a:latin typeface="Times New Roman"/>
                <a:cs typeface="Times New Roman"/>
              </a:rPr>
              <a:t>p</a:t>
            </a:r>
            <a:r>
              <a:rPr sz="2750" spc="-44" dirty="0">
                <a:latin typeface="Times New Roman"/>
                <a:cs typeface="Times New Roman"/>
              </a:rPr>
              <a:t>u</a:t>
            </a:r>
            <a:r>
              <a:rPr sz="2750" dirty="0">
                <a:latin typeface="Times New Roman"/>
                <a:cs typeface="Times New Roman"/>
              </a:rPr>
              <a:t>ter</a:t>
            </a:r>
            <a:r>
              <a:rPr sz="2750" spc="263" dirty="0">
                <a:latin typeface="Times New Roman"/>
                <a:cs typeface="Times New Roman"/>
              </a:rPr>
              <a:t> </a:t>
            </a:r>
            <a:r>
              <a:rPr sz="2750" spc="-64" dirty="0">
                <a:latin typeface="Times New Roman"/>
                <a:cs typeface="Times New Roman"/>
              </a:rPr>
              <a:t>f</a:t>
            </a:r>
            <a:r>
              <a:rPr sz="2750" dirty="0">
                <a:latin typeface="Times New Roman"/>
                <a:cs typeface="Times New Roman"/>
              </a:rPr>
              <a:t>o</a:t>
            </a:r>
            <a:r>
              <a:rPr sz="2750" spc="-54" dirty="0">
                <a:latin typeface="Times New Roman"/>
                <a:cs typeface="Times New Roman"/>
              </a:rPr>
              <a:t>ll</a:t>
            </a:r>
            <a:r>
              <a:rPr sz="2750" dirty="0">
                <a:latin typeface="Times New Roman"/>
                <a:cs typeface="Times New Roman"/>
              </a:rPr>
              <a:t>ows</a:t>
            </a:r>
            <a:r>
              <a:rPr sz="2750" spc="232" dirty="0">
                <a:latin typeface="Times New Roman"/>
                <a:cs typeface="Times New Roman"/>
              </a:rPr>
              <a:t> </a:t>
            </a:r>
            <a:r>
              <a:rPr sz="2750" dirty="0" smtClean="0">
                <a:latin typeface="Times New Roman"/>
                <a:cs typeface="Times New Roman"/>
              </a:rPr>
              <a:t>to</a:t>
            </a:r>
            <a:r>
              <a:rPr lang="en-US" sz="2750" dirty="0" smtClean="0">
                <a:latin typeface="Times New Roman"/>
                <a:cs typeface="Times New Roman"/>
              </a:rPr>
              <a:t> </a:t>
            </a:r>
            <a:r>
              <a:rPr sz="2750" spc="-100" dirty="0" smtClean="0">
                <a:latin typeface="Times New Roman"/>
                <a:cs typeface="Times New Roman"/>
              </a:rPr>
              <a:t>m</a:t>
            </a:r>
            <a:r>
              <a:rPr sz="2750" spc="9" dirty="0" smtClean="0">
                <a:latin typeface="Times New Roman"/>
                <a:cs typeface="Times New Roman"/>
              </a:rPr>
              <a:t>a</a:t>
            </a:r>
            <a:r>
              <a:rPr sz="2750" spc="-44" dirty="0" smtClean="0">
                <a:latin typeface="Times New Roman"/>
                <a:cs typeface="Times New Roman"/>
              </a:rPr>
              <a:t>n</a:t>
            </a:r>
            <a:r>
              <a:rPr sz="2750" spc="-54" dirty="0" smtClean="0">
                <a:latin typeface="Times New Roman"/>
                <a:cs typeface="Times New Roman"/>
              </a:rPr>
              <a:t>i</a:t>
            </a:r>
            <a:r>
              <a:rPr sz="2750" dirty="0" smtClean="0">
                <a:latin typeface="Times New Roman"/>
                <a:cs typeface="Times New Roman"/>
              </a:rPr>
              <a:t>pu</a:t>
            </a:r>
            <a:r>
              <a:rPr sz="2750" spc="-54" dirty="0" smtClean="0">
                <a:latin typeface="Times New Roman"/>
                <a:cs typeface="Times New Roman"/>
              </a:rPr>
              <a:t>l</a:t>
            </a:r>
            <a:r>
              <a:rPr sz="2750" spc="9" dirty="0" smtClean="0">
                <a:latin typeface="Times New Roman"/>
                <a:cs typeface="Times New Roman"/>
              </a:rPr>
              <a:t>a</a:t>
            </a:r>
            <a:r>
              <a:rPr sz="2750" dirty="0" smtClean="0">
                <a:latin typeface="Times New Roman"/>
                <a:cs typeface="Times New Roman"/>
              </a:rPr>
              <a:t>te</a:t>
            </a:r>
            <a:r>
              <a:rPr sz="2750" spc="346" dirty="0" smtClean="0">
                <a:latin typeface="Times New Roman"/>
                <a:cs typeface="Times New Roman"/>
              </a:rPr>
              <a:t> </a:t>
            </a:r>
            <a:r>
              <a:rPr sz="2750" dirty="0">
                <a:latin typeface="Times New Roman"/>
                <a:cs typeface="Times New Roman"/>
              </a:rPr>
              <a:t>d</a:t>
            </a:r>
            <a:r>
              <a:rPr sz="2750" spc="9" dirty="0">
                <a:latin typeface="Times New Roman"/>
                <a:cs typeface="Times New Roman"/>
              </a:rPr>
              <a:t>a</a:t>
            </a:r>
            <a:r>
              <a:rPr sz="2750" dirty="0">
                <a:latin typeface="Times New Roman"/>
                <a:cs typeface="Times New Roman"/>
              </a:rPr>
              <a:t>ta.</a:t>
            </a:r>
            <a:r>
              <a:rPr sz="2750" spc="-32" dirty="0">
                <a:latin typeface="Times New Roman"/>
                <a:cs typeface="Times New Roman"/>
              </a:rPr>
              <a:t> </a:t>
            </a:r>
            <a:endParaRPr sz="2750" dirty="0">
              <a:latin typeface="Times New Roman"/>
              <a:cs typeface="Times New Roman"/>
            </a:endParaRPr>
          </a:p>
        </p:txBody>
      </p:sp>
      <p:sp>
        <p:nvSpPr>
          <p:cNvPr id="7" name="object 7"/>
          <p:cNvSpPr txBox="1"/>
          <p:nvPr/>
        </p:nvSpPr>
        <p:spPr>
          <a:xfrm>
            <a:off x="1894738" y="1487528"/>
            <a:ext cx="293860" cy="312216"/>
          </a:xfrm>
          <a:prstGeom prst="rect">
            <a:avLst/>
          </a:prstGeom>
        </p:spPr>
        <p:txBody>
          <a:bodyPr wrap="square" lIns="0" tIns="0" rIns="0" bIns="0" rtlCol="0">
            <a:noAutofit/>
          </a:bodyPr>
          <a:lstStyle/>
          <a:p>
            <a:pPr marL="12700">
              <a:lnSpc>
                <a:spcPts val="2405"/>
              </a:lnSpc>
              <a:spcBef>
                <a:spcPts val="120"/>
              </a:spcBef>
            </a:pPr>
            <a:endParaRPr sz="2250" dirty="0">
              <a:latin typeface="Wingdings"/>
              <a:cs typeface="Wingdings"/>
            </a:endParaRPr>
          </a:p>
        </p:txBody>
      </p:sp>
    </p:spTree>
    <p:extLst>
      <p:ext uri="{BB962C8B-B14F-4D97-AF65-F5344CB8AC3E}">
        <p14:creationId xmlns:p14="http://schemas.microsoft.com/office/powerpoint/2010/main" val="1150930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Personal computers operating system</a:t>
            </a:r>
            <a:br>
              <a:rPr lang="en-US" b="1" dirty="0"/>
            </a:br>
            <a:r>
              <a:rPr lang="en-US" sz="2800" b="1" dirty="0"/>
              <a:t/>
            </a:r>
            <a:br>
              <a:rPr lang="en-US" sz="2800" b="1" dirty="0"/>
            </a:br>
            <a:r>
              <a:rPr lang="en-US" sz="2800" b="1" dirty="0" smtClean="0"/>
              <a:t>Linux</a:t>
            </a:r>
            <a:endParaRPr lang="en-US" dirty="0"/>
          </a:p>
        </p:txBody>
      </p:sp>
      <p:sp>
        <p:nvSpPr>
          <p:cNvPr id="3" name="Content Placeholder 2"/>
          <p:cNvSpPr>
            <a:spLocks noGrp="1"/>
          </p:cNvSpPr>
          <p:nvPr>
            <p:ph idx="1"/>
          </p:nvPr>
        </p:nvSpPr>
        <p:spPr/>
        <p:txBody>
          <a:bodyPr>
            <a:normAutofit lnSpcReduction="10000"/>
          </a:bodyPr>
          <a:lstStyle/>
          <a:p>
            <a:r>
              <a:rPr lang="en-US" dirty="0"/>
              <a:t>It is a 32-bit/64-bit OS that supports multiple users and multiple processes at the same </a:t>
            </a:r>
            <a:r>
              <a:rPr lang="en-US" dirty="0" smtClean="0"/>
              <a:t>time.</a:t>
            </a:r>
          </a:p>
          <a:p>
            <a:r>
              <a:rPr lang="en-US" dirty="0" smtClean="0"/>
              <a:t>It </a:t>
            </a:r>
            <a:r>
              <a:rPr lang="en-US" dirty="0"/>
              <a:t>is a free or inexpensive version of </a:t>
            </a:r>
            <a:r>
              <a:rPr lang="en-US" dirty="0" smtClean="0"/>
              <a:t>UNIX.</a:t>
            </a:r>
          </a:p>
          <a:p>
            <a:r>
              <a:rPr lang="en-US" dirty="0" smtClean="0"/>
              <a:t>It </a:t>
            </a:r>
            <a:r>
              <a:rPr lang="en-US" dirty="0"/>
              <a:t>is very stable, fast and secure. </a:t>
            </a:r>
          </a:p>
          <a:p>
            <a:r>
              <a:rPr lang="en-US" dirty="0" smtClean="0"/>
              <a:t>Mostly </a:t>
            </a:r>
            <a:r>
              <a:rPr lang="en-US" dirty="0"/>
              <a:t>uses a command line interface but also has a GUI environment. </a:t>
            </a:r>
          </a:p>
          <a:p>
            <a:r>
              <a:rPr lang="en-US" dirty="0" smtClean="0"/>
              <a:t>It </a:t>
            </a:r>
            <a:r>
              <a:rPr lang="en-US" dirty="0"/>
              <a:t>is Open Source which means that it can be modified and distributed by anyone around the </a:t>
            </a:r>
            <a:r>
              <a:rPr lang="en-US" dirty="0" smtClean="0"/>
              <a:t>world.</a:t>
            </a:r>
          </a:p>
          <a:p>
            <a:r>
              <a:rPr lang="en-US" dirty="0" smtClean="0"/>
              <a:t>The </a:t>
            </a:r>
            <a:r>
              <a:rPr lang="en-US" dirty="0"/>
              <a:t>most popular Linux distributions include Ubuntu, Mint, and </a:t>
            </a:r>
            <a:r>
              <a:rPr lang="en-US" b="1" dirty="0"/>
              <a:t>Fedora.</a:t>
            </a:r>
          </a:p>
        </p:txBody>
      </p:sp>
    </p:spTree>
    <p:extLst>
      <p:ext uri="{BB962C8B-B14F-4D97-AF65-F5344CB8AC3E}">
        <p14:creationId xmlns:p14="http://schemas.microsoft.com/office/powerpoint/2010/main" val="3249230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9600" dirty="0"/>
              <a:t>Windows Operating System Basics</a:t>
            </a:r>
          </a:p>
        </p:txBody>
      </p:sp>
    </p:spTree>
    <p:extLst>
      <p:ext uri="{BB962C8B-B14F-4D97-AF65-F5344CB8AC3E}">
        <p14:creationId xmlns:p14="http://schemas.microsoft.com/office/powerpoint/2010/main" val="295314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a computer</a:t>
            </a:r>
            <a:endParaRPr lang="en-US" b="1" dirty="0"/>
          </a:p>
        </p:txBody>
      </p:sp>
      <p:sp>
        <p:nvSpPr>
          <p:cNvPr id="3" name="Content Placeholder 2"/>
          <p:cNvSpPr>
            <a:spLocks noGrp="1"/>
          </p:cNvSpPr>
          <p:nvPr>
            <p:ph idx="1"/>
          </p:nvPr>
        </p:nvSpPr>
        <p:spPr>
          <a:xfrm>
            <a:off x="838200" y="1825625"/>
            <a:ext cx="10515600" cy="4922016"/>
          </a:xfrm>
        </p:spPr>
        <p:txBody>
          <a:bodyPr>
            <a:normAutofit/>
          </a:bodyPr>
          <a:lstStyle/>
          <a:p>
            <a:pPr marL="0" indent="0">
              <a:buNone/>
            </a:pPr>
            <a:r>
              <a:rPr lang="en-US" b="1" dirty="0" smtClean="0"/>
              <a:t>Starting your computer</a:t>
            </a:r>
          </a:p>
          <a:p>
            <a:r>
              <a:rPr lang="en-US" b="1" dirty="0"/>
              <a:t> </a:t>
            </a:r>
            <a:r>
              <a:rPr lang="en-US" dirty="0" smtClean="0"/>
              <a:t>Check </a:t>
            </a:r>
            <a:r>
              <a:rPr lang="en-US" dirty="0"/>
              <a:t>that it is plugged into the electricity socket, press the button to power it. </a:t>
            </a:r>
          </a:p>
          <a:p>
            <a:r>
              <a:rPr lang="en-US" dirty="0" smtClean="0"/>
              <a:t>Some </a:t>
            </a:r>
            <a:r>
              <a:rPr lang="en-US" dirty="0"/>
              <a:t>computers have a single button for both a  computer and the screen others have </a:t>
            </a:r>
            <a:r>
              <a:rPr lang="en-US" dirty="0" smtClean="0"/>
              <a:t>two.</a:t>
            </a:r>
          </a:p>
          <a:p>
            <a:r>
              <a:rPr lang="en-US" b="1" dirty="0" smtClean="0"/>
              <a:t>Powering  </a:t>
            </a:r>
            <a:r>
              <a:rPr lang="en-US" b="1" dirty="0"/>
              <a:t>up or booting – </a:t>
            </a:r>
            <a:r>
              <a:rPr lang="en-US" dirty="0"/>
              <a:t>Is a technical term for starting up a computer and display windows desktop screen. </a:t>
            </a:r>
            <a:endParaRPr lang="en-US" b="1" dirty="0" smtClean="0"/>
          </a:p>
          <a:p>
            <a:r>
              <a:rPr lang="en-US" b="1" dirty="0" smtClean="0"/>
              <a:t>A Cursor</a:t>
            </a:r>
          </a:p>
          <a:p>
            <a:r>
              <a:rPr lang="en-US" dirty="0" smtClean="0"/>
              <a:t>Is </a:t>
            </a:r>
            <a:r>
              <a:rPr lang="en-US" dirty="0"/>
              <a:t>a symbol  usually an arrow that you move around the computer screen by moving the mouse across your desktop.</a:t>
            </a:r>
          </a:p>
        </p:txBody>
      </p:sp>
    </p:spTree>
    <p:extLst>
      <p:ext uri="{BB962C8B-B14F-4D97-AF65-F5344CB8AC3E}">
        <p14:creationId xmlns:p14="http://schemas.microsoft.com/office/powerpoint/2010/main" val="2600917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387" y="249074"/>
            <a:ext cx="11225048" cy="6608926"/>
          </a:xfrm>
        </p:spPr>
      </p:pic>
    </p:spTree>
    <p:extLst>
      <p:ext uri="{BB962C8B-B14F-4D97-AF65-F5344CB8AC3E}">
        <p14:creationId xmlns:p14="http://schemas.microsoft.com/office/powerpoint/2010/main" val="266652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2510"/>
          </a:xfrm>
        </p:spPr>
        <p:txBody>
          <a:bodyPr/>
          <a:lstStyle/>
          <a:p>
            <a:r>
              <a:rPr lang="en-US" b="1" dirty="0" smtClean="0"/>
              <a:t>Common terms</a:t>
            </a:r>
            <a:endParaRPr lang="en-US" b="1" dirty="0"/>
          </a:p>
        </p:txBody>
      </p:sp>
      <p:sp>
        <p:nvSpPr>
          <p:cNvPr id="3" name="Content Placeholder 2"/>
          <p:cNvSpPr>
            <a:spLocks noGrp="1"/>
          </p:cNvSpPr>
          <p:nvPr>
            <p:ph idx="1"/>
          </p:nvPr>
        </p:nvSpPr>
        <p:spPr>
          <a:xfrm>
            <a:off x="649014" y="772510"/>
            <a:ext cx="10515600" cy="6085489"/>
          </a:xfrm>
        </p:spPr>
        <p:txBody>
          <a:bodyPr>
            <a:normAutofit/>
          </a:bodyPr>
          <a:lstStyle/>
          <a:p>
            <a:r>
              <a:rPr lang="en-US" sz="2200" b="1" dirty="0" smtClean="0"/>
              <a:t>Clicking</a:t>
            </a:r>
          </a:p>
          <a:p>
            <a:pPr lvl="1"/>
            <a:r>
              <a:rPr lang="en-US" sz="2200" dirty="0"/>
              <a:t>Briefly holding down the left or the right mouse button</a:t>
            </a:r>
            <a:r>
              <a:rPr lang="en-US" sz="2200" dirty="0" smtClean="0"/>
              <a:t>. </a:t>
            </a:r>
          </a:p>
          <a:p>
            <a:pPr lvl="1"/>
            <a:r>
              <a:rPr lang="en-US" sz="2200" dirty="0" smtClean="0"/>
              <a:t>By clicking </a:t>
            </a:r>
            <a:r>
              <a:rPr lang="en-US" sz="2200" dirty="0"/>
              <a:t>on an item  around a computer screen means you have selected it</a:t>
            </a:r>
            <a:r>
              <a:rPr lang="en-US" sz="2200" dirty="0" smtClean="0"/>
              <a:t>. left, </a:t>
            </a:r>
            <a:r>
              <a:rPr lang="en-US" sz="2200" dirty="0"/>
              <a:t>right and double clicking give different functionalities</a:t>
            </a:r>
            <a:r>
              <a:rPr lang="en-US" sz="2200" dirty="0" smtClean="0"/>
              <a:t>.</a:t>
            </a:r>
          </a:p>
          <a:p>
            <a:r>
              <a:rPr lang="en-US" sz="2200" b="1" dirty="0" smtClean="0"/>
              <a:t>Menu </a:t>
            </a:r>
          </a:p>
          <a:p>
            <a:pPr lvl="1"/>
            <a:r>
              <a:rPr lang="en-US" sz="2200" dirty="0"/>
              <a:t>A list of items displayed on a computer screen. </a:t>
            </a:r>
            <a:endParaRPr lang="en-US" sz="2200" dirty="0" smtClean="0"/>
          </a:p>
          <a:p>
            <a:r>
              <a:rPr lang="en-US" sz="2200" b="1" dirty="0" smtClean="0"/>
              <a:t>Task bar</a:t>
            </a:r>
          </a:p>
          <a:p>
            <a:pPr lvl="1"/>
            <a:r>
              <a:rPr lang="en-US" sz="2200" dirty="0"/>
              <a:t>A horizontal  bar across the bottom of the windows desktop  that displays a start button plus the name of any open application</a:t>
            </a:r>
            <a:r>
              <a:rPr lang="en-US" sz="2200" dirty="0" smtClean="0"/>
              <a:t>.</a:t>
            </a:r>
          </a:p>
          <a:p>
            <a:r>
              <a:rPr lang="en-US" sz="2200" b="1" dirty="0" smtClean="0"/>
              <a:t>Multi tasking</a:t>
            </a:r>
          </a:p>
          <a:p>
            <a:pPr lvl="1"/>
            <a:r>
              <a:rPr lang="en-US" sz="2200" dirty="0"/>
              <a:t>Ability of windows to </a:t>
            </a:r>
            <a:r>
              <a:rPr lang="en-US" sz="2200" dirty="0" smtClean="0"/>
              <a:t>have  </a:t>
            </a:r>
            <a:r>
              <a:rPr lang="en-US" sz="2200" dirty="0"/>
              <a:t>several applications and files  open at the same time. </a:t>
            </a:r>
            <a:endParaRPr lang="en-US" sz="2200" dirty="0" smtClean="0"/>
          </a:p>
          <a:p>
            <a:pPr lvl="1"/>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980268"/>
            <a:ext cx="9251731" cy="1672780"/>
          </a:xfrm>
          <a:prstGeom prst="rect">
            <a:avLst/>
          </a:prstGeom>
        </p:spPr>
      </p:pic>
    </p:spTree>
    <p:extLst>
      <p:ext uri="{BB962C8B-B14F-4D97-AF65-F5344CB8AC3E}">
        <p14:creationId xmlns:p14="http://schemas.microsoft.com/office/powerpoint/2010/main" val="2175410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Terms</a:t>
            </a:r>
            <a:endParaRPr lang="en-US" b="1" dirty="0"/>
          </a:p>
        </p:txBody>
      </p:sp>
      <p:sp>
        <p:nvSpPr>
          <p:cNvPr id="3" name="Content Placeholder 2"/>
          <p:cNvSpPr>
            <a:spLocks noGrp="1"/>
          </p:cNvSpPr>
          <p:nvPr>
            <p:ph idx="1"/>
          </p:nvPr>
        </p:nvSpPr>
        <p:spPr/>
        <p:txBody>
          <a:bodyPr/>
          <a:lstStyle/>
          <a:p>
            <a:r>
              <a:rPr lang="en-US" b="1" dirty="0"/>
              <a:t>Command button </a:t>
            </a:r>
            <a:endParaRPr lang="en-US" b="1" dirty="0" smtClean="0"/>
          </a:p>
          <a:p>
            <a:pPr lvl="1"/>
            <a:r>
              <a:rPr lang="en-US" b="1" dirty="0" smtClean="0"/>
              <a:t>A </a:t>
            </a:r>
            <a:r>
              <a:rPr lang="en-US" dirty="0" smtClean="0"/>
              <a:t>button </a:t>
            </a:r>
            <a:r>
              <a:rPr lang="en-US" dirty="0"/>
              <a:t>that performs  or cancels an action e.g. OK and Cancel </a:t>
            </a:r>
            <a:r>
              <a:rPr lang="en-US" dirty="0" smtClean="0"/>
              <a:t>buttons</a:t>
            </a:r>
          </a:p>
          <a:p>
            <a:r>
              <a:rPr lang="en-US" b="1" dirty="0" smtClean="0"/>
              <a:t>Dragging with the mouse</a:t>
            </a:r>
          </a:p>
          <a:p>
            <a:pPr lvl="1"/>
            <a:r>
              <a:rPr lang="en-US" dirty="0" smtClean="0"/>
              <a:t>moving a </a:t>
            </a:r>
            <a:r>
              <a:rPr lang="en-US" dirty="0"/>
              <a:t>selected item on the desktop by clicking on it with the left mouse button, and holding the button as you move the </a:t>
            </a:r>
            <a:r>
              <a:rPr lang="en-US" dirty="0" smtClean="0"/>
              <a:t>item</a:t>
            </a:r>
          </a:p>
          <a:p>
            <a:r>
              <a:rPr lang="en-US" b="1" dirty="0" smtClean="0"/>
              <a:t>Dialogue box </a:t>
            </a:r>
          </a:p>
          <a:p>
            <a:pPr lvl="1"/>
            <a:r>
              <a:rPr lang="en-US" dirty="0" smtClean="0"/>
              <a:t>A rectangular </a:t>
            </a:r>
            <a:r>
              <a:rPr lang="en-US" dirty="0"/>
              <a:t>box that windows displays when it needs further information before it can carry out a command or when it needs to provide you with more information.</a:t>
            </a:r>
          </a:p>
        </p:txBody>
      </p:sp>
    </p:spTree>
    <p:extLst>
      <p:ext uri="{BB962C8B-B14F-4D97-AF65-F5344CB8AC3E}">
        <p14:creationId xmlns:p14="http://schemas.microsoft.com/office/powerpoint/2010/main" val="3639476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terms</a:t>
            </a:r>
            <a:endParaRPr lang="en-US" b="1" dirty="0"/>
          </a:p>
        </p:txBody>
      </p:sp>
      <p:sp>
        <p:nvSpPr>
          <p:cNvPr id="3" name="Content Placeholder 2"/>
          <p:cNvSpPr>
            <a:spLocks noGrp="1"/>
          </p:cNvSpPr>
          <p:nvPr>
            <p:ph idx="1"/>
          </p:nvPr>
        </p:nvSpPr>
        <p:spPr/>
        <p:txBody>
          <a:bodyPr/>
          <a:lstStyle/>
          <a:p>
            <a:r>
              <a:rPr lang="en-US" b="1" dirty="0" smtClean="0"/>
              <a:t>Drop-down list box</a:t>
            </a:r>
            <a:endParaRPr lang="en-US" b="1" dirty="0"/>
          </a:p>
          <a:p>
            <a:pPr lvl="1"/>
            <a:r>
              <a:rPr lang="en-US" dirty="0" smtClean="0"/>
              <a:t>Is a list of items that you can select from</a:t>
            </a:r>
          </a:p>
          <a:p>
            <a:r>
              <a:rPr lang="en-US" b="1" dirty="0" smtClean="0"/>
              <a:t>Options buttons</a:t>
            </a:r>
          </a:p>
          <a:p>
            <a:pPr lvl="1"/>
            <a:r>
              <a:rPr lang="en-US" dirty="0" smtClean="0"/>
              <a:t>A group of round buttons indicating alternative choices</a:t>
            </a:r>
          </a:p>
          <a:p>
            <a:r>
              <a:rPr lang="en-US" b="1" dirty="0" smtClean="0"/>
              <a:t>Check boxes</a:t>
            </a:r>
          </a:p>
          <a:p>
            <a:pPr lvl="1"/>
            <a:r>
              <a:rPr lang="en-US" dirty="0" smtClean="0"/>
              <a:t>A set of square boxes that you can select or clear to turn options on and off.</a:t>
            </a:r>
            <a:endParaRPr lang="en-US" dirty="0"/>
          </a:p>
        </p:txBody>
      </p:sp>
    </p:spTree>
    <p:extLst>
      <p:ext uri="{BB962C8B-B14F-4D97-AF65-F5344CB8AC3E}">
        <p14:creationId xmlns:p14="http://schemas.microsoft.com/office/powerpoint/2010/main" val="146827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Working with the control panel</a:t>
            </a:r>
            <a:endParaRPr lang="en-US" b="1" dirty="0"/>
          </a:p>
        </p:txBody>
      </p:sp>
      <p:sp>
        <p:nvSpPr>
          <p:cNvPr id="3" name="Content Placeholder 2"/>
          <p:cNvSpPr>
            <a:spLocks noGrp="1"/>
          </p:cNvSpPr>
          <p:nvPr>
            <p:ph idx="1"/>
          </p:nvPr>
        </p:nvSpPr>
        <p:spPr>
          <a:xfrm>
            <a:off x="838200" y="1825624"/>
            <a:ext cx="10515600" cy="4827423"/>
          </a:xfrm>
        </p:spPr>
        <p:txBody>
          <a:bodyPr/>
          <a:lstStyle/>
          <a:p>
            <a:r>
              <a:rPr lang="en-US" dirty="0"/>
              <a:t>The </a:t>
            </a:r>
            <a:r>
              <a:rPr lang="en-US" b="1" dirty="0"/>
              <a:t>Control Panel </a:t>
            </a:r>
            <a:r>
              <a:rPr lang="en-US" dirty="0"/>
              <a:t>is a part of the Microsoft Windows GUI which allows users to view and manipulate basic system settings such as adding hardware, adding and removing software, controlling </a:t>
            </a:r>
            <a:r>
              <a:rPr lang="en-US" dirty="0" smtClean="0"/>
              <a:t>user accounts, and changing accessibility options</a:t>
            </a:r>
            <a:r>
              <a:rPr lang="en-US" dirty="0"/>
              <a:t>. </a:t>
            </a:r>
            <a:endParaRPr lang="en-US" dirty="0" smtClean="0"/>
          </a:p>
          <a:p>
            <a:endParaRPr lang="en-US" dirty="0" smtClean="0"/>
          </a:p>
          <a:p>
            <a:r>
              <a:rPr lang="en-US" dirty="0"/>
              <a:t>The control panel helps the computer user to change settings and customize the functionality of your computer. </a:t>
            </a:r>
            <a:endParaRPr lang="en-US" dirty="0" smtClean="0"/>
          </a:p>
          <a:p>
            <a:endParaRPr lang="en-US" dirty="0" smtClean="0"/>
          </a:p>
          <a:p>
            <a:r>
              <a:rPr lang="en-US" dirty="0"/>
              <a:t>To access the control panel</a:t>
            </a:r>
            <a:r>
              <a:rPr lang="en-US" dirty="0" smtClean="0"/>
              <a:t>: Click </a:t>
            </a:r>
            <a:r>
              <a:rPr lang="en-US" dirty="0"/>
              <a:t>on the Start </a:t>
            </a:r>
            <a:r>
              <a:rPr lang="en-US" dirty="0" smtClean="0"/>
              <a:t>button then </a:t>
            </a:r>
            <a:r>
              <a:rPr lang="en-US" dirty="0"/>
              <a:t>click on Control panel in the menu items provided.</a:t>
            </a:r>
          </a:p>
        </p:txBody>
      </p:sp>
    </p:spTree>
    <p:extLst>
      <p:ext uri="{BB962C8B-B14F-4D97-AF65-F5344CB8AC3E}">
        <p14:creationId xmlns:p14="http://schemas.microsoft.com/office/powerpoint/2010/main" val="1476291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607" y="189186"/>
            <a:ext cx="11445765" cy="6668813"/>
          </a:xfrm>
        </p:spPr>
      </p:pic>
    </p:spTree>
    <p:extLst>
      <p:ext uri="{BB962C8B-B14F-4D97-AF65-F5344CB8AC3E}">
        <p14:creationId xmlns:p14="http://schemas.microsoft.com/office/powerpoint/2010/main" val="3569324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0018"/>
          </a:xfrm>
        </p:spPr>
        <p:txBody>
          <a:bodyPr/>
          <a:lstStyle/>
          <a:p>
            <a:r>
              <a:rPr lang="en-US" b="1" dirty="0" smtClean="0"/>
              <a:t>Exploring your computer</a:t>
            </a:r>
            <a:endParaRPr lang="en-US" b="1" dirty="0"/>
          </a:p>
        </p:txBody>
      </p:sp>
      <p:sp>
        <p:nvSpPr>
          <p:cNvPr id="3" name="Content Placeholder 2"/>
          <p:cNvSpPr>
            <a:spLocks noGrp="1"/>
          </p:cNvSpPr>
          <p:nvPr>
            <p:ph idx="1"/>
          </p:nvPr>
        </p:nvSpPr>
        <p:spPr>
          <a:xfrm>
            <a:off x="680545" y="780019"/>
            <a:ext cx="10515600" cy="4351338"/>
          </a:xfrm>
        </p:spPr>
        <p:txBody>
          <a:bodyPr/>
          <a:lstStyle/>
          <a:p>
            <a:r>
              <a:rPr lang="en-US" b="1" dirty="0" smtClean="0"/>
              <a:t>Computer drive</a:t>
            </a:r>
          </a:p>
          <a:p>
            <a:pPr lvl="1"/>
            <a:r>
              <a:rPr lang="en-US" dirty="0" smtClean="0"/>
              <a:t>Is a physical storage device for holding files and folders.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60037"/>
            <a:ext cx="9740462" cy="5297963"/>
          </a:xfrm>
          <a:prstGeom prst="rect">
            <a:avLst/>
          </a:prstGeom>
        </p:spPr>
      </p:pic>
    </p:spTree>
    <p:extLst>
      <p:ext uri="{BB962C8B-B14F-4D97-AF65-F5344CB8AC3E}">
        <p14:creationId xmlns:p14="http://schemas.microsoft.com/office/powerpoint/2010/main" val="176902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1524000" y="1"/>
            <a:ext cx="9144000" cy="870203"/>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1639822" y="1336549"/>
            <a:ext cx="4300728" cy="699515"/>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3142488" y="1965959"/>
            <a:ext cx="2816352" cy="541020"/>
          </a:xfrm>
          <a:prstGeom prst="rect">
            <a:avLst/>
          </a:prstGeom>
          <a:blipFill>
            <a:blip r:embed="rId4" cstate="print"/>
            <a:stretch>
              <a:fillRect/>
            </a:stretch>
          </a:blipFill>
        </p:spPr>
        <p:txBody>
          <a:bodyPr wrap="square" lIns="0" tIns="0" rIns="0" bIns="0" rtlCol="0">
            <a:noAutofit/>
          </a:bodyPr>
          <a:lstStyle/>
          <a:p>
            <a:endParaRPr/>
          </a:p>
        </p:txBody>
      </p:sp>
      <p:sp>
        <p:nvSpPr>
          <p:cNvPr id="19" name="object 19"/>
          <p:cNvSpPr/>
          <p:nvPr/>
        </p:nvSpPr>
        <p:spPr>
          <a:xfrm>
            <a:off x="3061716" y="2441447"/>
            <a:ext cx="2816352" cy="541020"/>
          </a:xfrm>
          <a:prstGeom prst="rect">
            <a:avLst/>
          </a:prstGeom>
          <a:blipFill>
            <a:blip r:embed="rId5" cstate="print"/>
            <a:stretch>
              <a:fillRect/>
            </a:stretch>
          </a:blipFill>
        </p:spPr>
        <p:txBody>
          <a:bodyPr wrap="square" lIns="0" tIns="0" rIns="0" bIns="0" rtlCol="0">
            <a:noAutofit/>
          </a:bodyPr>
          <a:lstStyle/>
          <a:p>
            <a:endParaRPr/>
          </a:p>
        </p:txBody>
      </p:sp>
      <p:sp>
        <p:nvSpPr>
          <p:cNvPr id="20" name="object 20"/>
          <p:cNvSpPr/>
          <p:nvPr/>
        </p:nvSpPr>
        <p:spPr>
          <a:xfrm>
            <a:off x="2695957" y="1994916"/>
            <a:ext cx="672083" cy="1463039"/>
          </a:xfrm>
          <a:prstGeom prst="rect">
            <a:avLst/>
          </a:prstGeom>
          <a:blipFill>
            <a:blip r:embed="rId6" cstate="print"/>
            <a:stretch>
              <a:fillRect/>
            </a:stretch>
          </a:blipFill>
        </p:spPr>
        <p:txBody>
          <a:bodyPr wrap="square" lIns="0" tIns="0" rIns="0" bIns="0" rtlCol="0">
            <a:noAutofit/>
          </a:bodyPr>
          <a:lstStyle/>
          <a:p>
            <a:endParaRPr/>
          </a:p>
        </p:txBody>
      </p:sp>
      <p:sp>
        <p:nvSpPr>
          <p:cNvPr id="21" name="object 21"/>
          <p:cNvSpPr/>
          <p:nvPr/>
        </p:nvSpPr>
        <p:spPr>
          <a:xfrm>
            <a:off x="3061716" y="2916935"/>
            <a:ext cx="3069336" cy="541020"/>
          </a:xfrm>
          <a:prstGeom prst="rect">
            <a:avLst/>
          </a:prstGeom>
          <a:blipFill>
            <a:blip r:embed="rId7" cstate="print"/>
            <a:stretch>
              <a:fillRect/>
            </a:stretch>
          </a:blipFill>
        </p:spPr>
        <p:txBody>
          <a:bodyPr wrap="square" lIns="0" tIns="0" rIns="0" bIns="0" rtlCol="0">
            <a:noAutofit/>
          </a:bodyPr>
          <a:lstStyle/>
          <a:p>
            <a:endParaRPr/>
          </a:p>
        </p:txBody>
      </p:sp>
      <p:sp>
        <p:nvSpPr>
          <p:cNvPr id="22" name="object 22"/>
          <p:cNvSpPr/>
          <p:nvPr/>
        </p:nvSpPr>
        <p:spPr>
          <a:xfrm>
            <a:off x="1639822" y="3384804"/>
            <a:ext cx="5032248" cy="699516"/>
          </a:xfrm>
          <a:prstGeom prst="rect">
            <a:avLst/>
          </a:prstGeom>
          <a:blipFill>
            <a:blip r:embed="rId8" cstate="print"/>
            <a:stretch>
              <a:fillRect/>
            </a:stretch>
          </a:blipFill>
        </p:spPr>
        <p:txBody>
          <a:bodyPr wrap="square" lIns="0" tIns="0" rIns="0" bIns="0" rtlCol="0">
            <a:noAutofit/>
          </a:bodyPr>
          <a:lstStyle/>
          <a:p>
            <a:endParaRPr/>
          </a:p>
        </p:txBody>
      </p:sp>
      <p:sp>
        <p:nvSpPr>
          <p:cNvPr id="23" name="object 23"/>
          <p:cNvSpPr/>
          <p:nvPr/>
        </p:nvSpPr>
        <p:spPr>
          <a:xfrm>
            <a:off x="3061716" y="4014217"/>
            <a:ext cx="4437888" cy="541019"/>
          </a:xfrm>
          <a:prstGeom prst="rect">
            <a:avLst/>
          </a:prstGeom>
          <a:blipFill>
            <a:blip r:embed="rId9" cstate="print"/>
            <a:stretch>
              <a:fillRect/>
            </a:stretch>
          </a:blipFill>
        </p:spPr>
        <p:txBody>
          <a:bodyPr wrap="square" lIns="0" tIns="0" rIns="0" bIns="0" rtlCol="0">
            <a:noAutofit/>
          </a:bodyPr>
          <a:lstStyle/>
          <a:p>
            <a:endParaRPr/>
          </a:p>
        </p:txBody>
      </p:sp>
      <p:sp>
        <p:nvSpPr>
          <p:cNvPr id="24" name="object 24"/>
          <p:cNvSpPr/>
          <p:nvPr/>
        </p:nvSpPr>
        <p:spPr>
          <a:xfrm>
            <a:off x="2695957" y="4043173"/>
            <a:ext cx="672083" cy="987551"/>
          </a:xfrm>
          <a:prstGeom prst="rect">
            <a:avLst/>
          </a:prstGeom>
          <a:blipFill>
            <a:blip r:embed="rId10" cstate="print"/>
            <a:stretch>
              <a:fillRect/>
            </a:stretch>
          </a:blipFill>
        </p:spPr>
        <p:txBody>
          <a:bodyPr wrap="square" lIns="0" tIns="0" rIns="0" bIns="0" rtlCol="0">
            <a:noAutofit/>
          </a:bodyPr>
          <a:lstStyle/>
          <a:p>
            <a:endParaRPr/>
          </a:p>
        </p:txBody>
      </p:sp>
      <p:sp>
        <p:nvSpPr>
          <p:cNvPr id="25" name="object 25"/>
          <p:cNvSpPr/>
          <p:nvPr/>
        </p:nvSpPr>
        <p:spPr>
          <a:xfrm>
            <a:off x="3061716" y="4489705"/>
            <a:ext cx="3933444" cy="541019"/>
          </a:xfrm>
          <a:prstGeom prst="rect">
            <a:avLst/>
          </a:prstGeom>
          <a:blipFill>
            <a:blip r:embed="rId11" cstate="print"/>
            <a:stretch>
              <a:fillRect/>
            </a:stretch>
          </a:blipFill>
        </p:spPr>
        <p:txBody>
          <a:bodyPr wrap="square" lIns="0" tIns="0" rIns="0" bIns="0" rtlCol="0">
            <a:noAutofit/>
          </a:bodyPr>
          <a:lstStyle/>
          <a:p>
            <a:endParaRPr/>
          </a:p>
        </p:txBody>
      </p:sp>
      <p:sp>
        <p:nvSpPr>
          <p:cNvPr id="16" name="object 16"/>
          <p:cNvSpPr txBox="1"/>
          <p:nvPr/>
        </p:nvSpPr>
        <p:spPr>
          <a:xfrm>
            <a:off x="1885900" y="34492"/>
            <a:ext cx="1912445" cy="714857"/>
          </a:xfrm>
          <a:prstGeom prst="rect">
            <a:avLst/>
          </a:prstGeom>
        </p:spPr>
        <p:txBody>
          <a:bodyPr wrap="square" lIns="0" tIns="0" rIns="0" bIns="0" rtlCol="0">
            <a:noAutofit/>
          </a:bodyPr>
          <a:lstStyle/>
          <a:p>
            <a:pPr marL="12700">
              <a:lnSpc>
                <a:spcPts val="5630"/>
              </a:lnSpc>
              <a:spcBef>
                <a:spcPts val="281"/>
              </a:spcBef>
            </a:pPr>
            <a:r>
              <a:rPr sz="5400" b="1" spc="19" dirty="0">
                <a:latin typeface="Times New Roman"/>
                <a:cs typeface="Times New Roman"/>
              </a:rPr>
              <a:t>T</a:t>
            </a:r>
            <a:r>
              <a:rPr sz="5400" b="1" spc="64" dirty="0">
                <a:latin typeface="Times New Roman"/>
                <a:cs typeface="Times New Roman"/>
              </a:rPr>
              <a:t>y</a:t>
            </a:r>
            <a:r>
              <a:rPr sz="5400" b="1" spc="50" dirty="0">
                <a:latin typeface="Times New Roman"/>
                <a:cs typeface="Times New Roman"/>
              </a:rPr>
              <a:t>p</a:t>
            </a:r>
            <a:r>
              <a:rPr sz="5400" b="1" spc="34" dirty="0">
                <a:latin typeface="Times New Roman"/>
                <a:cs typeface="Times New Roman"/>
              </a:rPr>
              <a:t>e</a:t>
            </a:r>
            <a:r>
              <a:rPr sz="5400" b="1" dirty="0">
                <a:latin typeface="Times New Roman"/>
                <a:cs typeface="Times New Roman"/>
              </a:rPr>
              <a:t>s</a:t>
            </a:r>
            <a:endParaRPr sz="5400" dirty="0">
              <a:latin typeface="Times New Roman"/>
              <a:cs typeface="Times New Roman"/>
            </a:endParaRPr>
          </a:p>
        </p:txBody>
      </p:sp>
      <p:sp>
        <p:nvSpPr>
          <p:cNvPr id="15" name="object 15"/>
          <p:cNvSpPr txBox="1"/>
          <p:nvPr/>
        </p:nvSpPr>
        <p:spPr>
          <a:xfrm>
            <a:off x="3843909" y="34492"/>
            <a:ext cx="700378" cy="714857"/>
          </a:xfrm>
          <a:prstGeom prst="rect">
            <a:avLst/>
          </a:prstGeom>
        </p:spPr>
        <p:txBody>
          <a:bodyPr wrap="square" lIns="0" tIns="0" rIns="0" bIns="0" rtlCol="0">
            <a:noAutofit/>
          </a:bodyPr>
          <a:lstStyle/>
          <a:p>
            <a:pPr marL="12700">
              <a:lnSpc>
                <a:spcPts val="5630"/>
              </a:lnSpc>
              <a:spcBef>
                <a:spcPts val="281"/>
              </a:spcBef>
            </a:pPr>
            <a:r>
              <a:rPr sz="5400" b="1" spc="-19" dirty="0">
                <a:latin typeface="Times New Roman"/>
                <a:cs typeface="Times New Roman"/>
              </a:rPr>
              <a:t>o</a:t>
            </a:r>
            <a:r>
              <a:rPr sz="5400" b="1" dirty="0">
                <a:latin typeface="Times New Roman"/>
                <a:cs typeface="Times New Roman"/>
              </a:rPr>
              <a:t>f</a:t>
            </a:r>
            <a:endParaRPr sz="5400" dirty="0">
              <a:latin typeface="Times New Roman"/>
              <a:cs typeface="Times New Roman"/>
            </a:endParaRPr>
          </a:p>
        </p:txBody>
      </p:sp>
      <p:sp>
        <p:nvSpPr>
          <p:cNvPr id="14" name="object 14"/>
          <p:cNvSpPr txBox="1"/>
          <p:nvPr/>
        </p:nvSpPr>
        <p:spPr>
          <a:xfrm>
            <a:off x="4576065" y="34492"/>
            <a:ext cx="5754027" cy="714857"/>
          </a:xfrm>
          <a:prstGeom prst="rect">
            <a:avLst/>
          </a:prstGeom>
        </p:spPr>
        <p:txBody>
          <a:bodyPr wrap="square" lIns="0" tIns="0" rIns="0" bIns="0" rtlCol="0">
            <a:noAutofit/>
          </a:bodyPr>
          <a:lstStyle/>
          <a:p>
            <a:pPr marL="12700">
              <a:lnSpc>
                <a:spcPts val="5630"/>
              </a:lnSpc>
              <a:spcBef>
                <a:spcPts val="281"/>
              </a:spcBef>
            </a:pPr>
            <a:r>
              <a:rPr sz="5400" b="1" spc="-75" dirty="0">
                <a:latin typeface="Times New Roman"/>
                <a:cs typeface="Times New Roman"/>
              </a:rPr>
              <a:t>C</a:t>
            </a:r>
            <a:r>
              <a:rPr sz="5400" b="1" spc="-69" dirty="0">
                <a:latin typeface="Times New Roman"/>
                <a:cs typeface="Times New Roman"/>
              </a:rPr>
              <a:t>o</a:t>
            </a:r>
            <a:r>
              <a:rPr sz="5400" b="1" spc="-54" dirty="0">
                <a:latin typeface="Times New Roman"/>
                <a:cs typeface="Times New Roman"/>
              </a:rPr>
              <a:t>m</a:t>
            </a:r>
            <a:r>
              <a:rPr sz="5400" b="1" spc="-84" dirty="0">
                <a:latin typeface="Times New Roman"/>
                <a:cs typeface="Times New Roman"/>
              </a:rPr>
              <a:t>pu</a:t>
            </a:r>
            <a:r>
              <a:rPr sz="5400" b="1" spc="-79" dirty="0">
                <a:latin typeface="Times New Roman"/>
                <a:cs typeface="Times New Roman"/>
              </a:rPr>
              <a:t>t</a:t>
            </a:r>
            <a:r>
              <a:rPr sz="5400" b="1" spc="-104" dirty="0">
                <a:latin typeface="Times New Roman"/>
                <a:cs typeface="Times New Roman"/>
              </a:rPr>
              <a:t>e</a:t>
            </a:r>
            <a:r>
              <a:rPr sz="5400" b="1" dirty="0">
                <a:latin typeface="Times New Roman"/>
                <a:cs typeface="Times New Roman"/>
              </a:rPr>
              <a:t>r</a:t>
            </a:r>
            <a:r>
              <a:rPr sz="5400" b="1" spc="-259" dirty="0">
                <a:solidFill>
                  <a:srgbClr val="FF0000"/>
                </a:solidFill>
                <a:latin typeface="Times New Roman"/>
                <a:cs typeface="Times New Roman"/>
              </a:rPr>
              <a:t> </a:t>
            </a:r>
            <a:r>
              <a:rPr sz="5400" b="1" spc="-134" dirty="0">
                <a:latin typeface="Times New Roman"/>
                <a:cs typeface="Times New Roman"/>
              </a:rPr>
              <a:t>S</a:t>
            </a:r>
            <a:r>
              <a:rPr sz="5400" b="1" spc="-119" dirty="0">
                <a:latin typeface="Times New Roman"/>
                <a:cs typeface="Times New Roman"/>
              </a:rPr>
              <a:t>o</a:t>
            </a:r>
            <a:r>
              <a:rPr sz="5400" b="1" spc="-129" dirty="0">
                <a:latin typeface="Times New Roman"/>
                <a:cs typeface="Times New Roman"/>
              </a:rPr>
              <a:t>ft</a:t>
            </a:r>
            <a:r>
              <a:rPr sz="5400" b="1" spc="-75" dirty="0">
                <a:latin typeface="Times New Roman"/>
                <a:cs typeface="Times New Roman"/>
              </a:rPr>
              <a:t>w</a:t>
            </a:r>
            <a:r>
              <a:rPr sz="5400" b="1" spc="-119" dirty="0">
                <a:latin typeface="Times New Roman"/>
                <a:cs typeface="Times New Roman"/>
              </a:rPr>
              <a:t>a</a:t>
            </a:r>
            <a:r>
              <a:rPr sz="5400" b="1" spc="-150" dirty="0">
                <a:latin typeface="Times New Roman"/>
                <a:cs typeface="Times New Roman"/>
              </a:rPr>
              <a:t>r</a:t>
            </a:r>
            <a:r>
              <a:rPr sz="5400" b="1" dirty="0">
                <a:latin typeface="Times New Roman"/>
                <a:cs typeface="Times New Roman"/>
              </a:rPr>
              <a:t>e</a:t>
            </a:r>
            <a:endParaRPr sz="5400" dirty="0">
              <a:latin typeface="Times New Roman"/>
              <a:cs typeface="Times New Roman"/>
            </a:endParaRPr>
          </a:p>
        </p:txBody>
      </p:sp>
      <p:sp>
        <p:nvSpPr>
          <p:cNvPr id="13" name="object 13"/>
          <p:cNvSpPr txBox="1"/>
          <p:nvPr/>
        </p:nvSpPr>
        <p:spPr>
          <a:xfrm>
            <a:off x="1894739" y="920526"/>
            <a:ext cx="4033473" cy="434136"/>
          </a:xfrm>
          <a:prstGeom prst="rect">
            <a:avLst/>
          </a:prstGeom>
        </p:spPr>
        <p:txBody>
          <a:bodyPr wrap="square" lIns="0" tIns="0" rIns="0" bIns="0" rtlCol="0">
            <a:noAutofit/>
          </a:bodyPr>
          <a:lstStyle/>
          <a:p>
            <a:pPr marL="12700">
              <a:lnSpc>
                <a:spcPts val="3379"/>
              </a:lnSpc>
              <a:spcBef>
                <a:spcPts val="169"/>
              </a:spcBef>
            </a:pPr>
            <a:r>
              <a:rPr sz="3200" spc="-9" dirty="0">
                <a:latin typeface="Times New Roman"/>
                <a:cs typeface="Times New Roman"/>
              </a:rPr>
              <a:t>S</a:t>
            </a:r>
            <a:r>
              <a:rPr sz="3200" spc="-25" dirty="0">
                <a:latin typeface="Times New Roman"/>
                <a:cs typeface="Times New Roman"/>
              </a:rPr>
              <a:t>o</a:t>
            </a:r>
            <a:r>
              <a:rPr sz="3200" spc="-14" dirty="0">
                <a:latin typeface="Times New Roman"/>
                <a:cs typeface="Times New Roman"/>
              </a:rPr>
              <a:t>f</a:t>
            </a:r>
            <a:r>
              <a:rPr sz="3200" spc="14" dirty="0">
                <a:latin typeface="Times New Roman"/>
                <a:cs typeface="Times New Roman"/>
              </a:rPr>
              <a:t>t</a:t>
            </a:r>
            <a:r>
              <a:rPr sz="3200" spc="-64" dirty="0">
                <a:latin typeface="Times New Roman"/>
                <a:cs typeface="Times New Roman"/>
              </a:rPr>
              <a:t>w</a:t>
            </a:r>
            <a:r>
              <a:rPr sz="3200" spc="9" dirty="0">
                <a:latin typeface="Times New Roman"/>
                <a:cs typeface="Times New Roman"/>
              </a:rPr>
              <a:t>a</a:t>
            </a:r>
            <a:r>
              <a:rPr sz="3200" spc="-14" dirty="0">
                <a:latin typeface="Times New Roman"/>
                <a:cs typeface="Times New Roman"/>
              </a:rPr>
              <a:t>r</a:t>
            </a:r>
            <a:r>
              <a:rPr sz="3200" dirty="0">
                <a:latin typeface="Times New Roman"/>
                <a:cs typeface="Times New Roman"/>
              </a:rPr>
              <a:t>e</a:t>
            </a:r>
            <a:r>
              <a:rPr sz="3200" spc="25" dirty="0">
                <a:latin typeface="Times New Roman"/>
                <a:cs typeface="Times New Roman"/>
              </a:rPr>
              <a:t> </a:t>
            </a:r>
            <a:r>
              <a:rPr sz="3200" spc="9" dirty="0">
                <a:latin typeface="Times New Roman"/>
                <a:cs typeface="Times New Roman"/>
              </a:rPr>
              <a:t>ca</a:t>
            </a:r>
            <a:r>
              <a:rPr sz="3200" dirty="0">
                <a:latin typeface="Times New Roman"/>
                <a:cs typeface="Times New Roman"/>
              </a:rPr>
              <a:t>n</a:t>
            </a:r>
            <a:r>
              <a:rPr sz="3200" spc="-9" dirty="0">
                <a:latin typeface="Times New Roman"/>
                <a:cs typeface="Times New Roman"/>
              </a:rPr>
              <a:t> </a:t>
            </a:r>
            <a:r>
              <a:rPr sz="3200" spc="25" dirty="0">
                <a:latin typeface="Times New Roman"/>
                <a:cs typeface="Times New Roman"/>
              </a:rPr>
              <a:t>b</a:t>
            </a:r>
            <a:r>
              <a:rPr sz="3200" dirty="0">
                <a:latin typeface="Times New Roman"/>
                <a:cs typeface="Times New Roman"/>
              </a:rPr>
              <a:t>e</a:t>
            </a:r>
            <a:r>
              <a:rPr sz="3200" spc="-64" dirty="0">
                <a:latin typeface="Times New Roman"/>
                <a:cs typeface="Times New Roman"/>
              </a:rPr>
              <a:t> </a:t>
            </a:r>
            <a:r>
              <a:rPr sz="3200" spc="25" dirty="0">
                <a:latin typeface="Times New Roman"/>
                <a:cs typeface="Times New Roman"/>
              </a:rPr>
              <a:t>d</a:t>
            </a:r>
            <a:r>
              <a:rPr sz="3200" spc="14" dirty="0">
                <a:latin typeface="Times New Roman"/>
                <a:cs typeface="Times New Roman"/>
              </a:rPr>
              <a:t>i</a:t>
            </a:r>
            <a:r>
              <a:rPr sz="3200" spc="-25" dirty="0">
                <a:latin typeface="Times New Roman"/>
                <a:cs typeface="Times New Roman"/>
              </a:rPr>
              <a:t>v</a:t>
            </a:r>
            <a:r>
              <a:rPr sz="3200" spc="14" dirty="0">
                <a:latin typeface="Times New Roman"/>
                <a:cs typeface="Times New Roman"/>
              </a:rPr>
              <a:t>i</a:t>
            </a:r>
            <a:r>
              <a:rPr sz="3200" spc="25" dirty="0">
                <a:latin typeface="Times New Roman"/>
                <a:cs typeface="Times New Roman"/>
              </a:rPr>
              <a:t>d</a:t>
            </a:r>
            <a:r>
              <a:rPr sz="3200" spc="-34" dirty="0">
                <a:latin typeface="Times New Roman"/>
                <a:cs typeface="Times New Roman"/>
              </a:rPr>
              <a:t>e</a:t>
            </a:r>
            <a:r>
              <a:rPr sz="3200" dirty="0">
                <a:latin typeface="Times New Roman"/>
                <a:cs typeface="Times New Roman"/>
              </a:rPr>
              <a:t>d</a:t>
            </a:r>
            <a:endParaRPr sz="3200">
              <a:latin typeface="Times New Roman"/>
              <a:cs typeface="Times New Roman"/>
            </a:endParaRPr>
          </a:p>
        </p:txBody>
      </p:sp>
      <p:sp>
        <p:nvSpPr>
          <p:cNvPr id="12" name="object 12"/>
          <p:cNvSpPr txBox="1"/>
          <p:nvPr/>
        </p:nvSpPr>
        <p:spPr>
          <a:xfrm>
            <a:off x="5935919" y="920526"/>
            <a:ext cx="728836"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i</a:t>
            </a:r>
            <a:r>
              <a:rPr sz="3200" spc="25" dirty="0">
                <a:latin typeface="Times New Roman"/>
                <a:cs typeface="Times New Roman"/>
              </a:rPr>
              <a:t>n</a:t>
            </a:r>
            <a:r>
              <a:rPr sz="3200" spc="14" dirty="0">
                <a:latin typeface="Times New Roman"/>
                <a:cs typeface="Times New Roman"/>
              </a:rPr>
              <a:t>t</a:t>
            </a:r>
            <a:r>
              <a:rPr sz="3200" dirty="0">
                <a:latin typeface="Times New Roman"/>
                <a:cs typeface="Times New Roman"/>
              </a:rPr>
              <a:t>o</a:t>
            </a:r>
            <a:endParaRPr sz="3200">
              <a:latin typeface="Times New Roman"/>
              <a:cs typeface="Times New Roman"/>
            </a:endParaRPr>
          </a:p>
        </p:txBody>
      </p:sp>
      <p:sp>
        <p:nvSpPr>
          <p:cNvPr id="11" name="object 11"/>
          <p:cNvSpPr txBox="1"/>
          <p:nvPr/>
        </p:nvSpPr>
        <p:spPr>
          <a:xfrm>
            <a:off x="6666741" y="920526"/>
            <a:ext cx="693275"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t</a:t>
            </a:r>
            <a:r>
              <a:rPr sz="3200" spc="-64" dirty="0">
                <a:latin typeface="Times New Roman"/>
                <a:cs typeface="Times New Roman"/>
              </a:rPr>
              <a:t>w</a:t>
            </a:r>
            <a:r>
              <a:rPr sz="3200" dirty="0">
                <a:latin typeface="Times New Roman"/>
                <a:cs typeface="Times New Roman"/>
              </a:rPr>
              <a:t>o</a:t>
            </a:r>
            <a:endParaRPr sz="3200">
              <a:latin typeface="Times New Roman"/>
              <a:cs typeface="Times New Roman"/>
            </a:endParaRPr>
          </a:p>
        </p:txBody>
      </p:sp>
      <p:sp>
        <p:nvSpPr>
          <p:cNvPr id="10" name="object 10"/>
          <p:cNvSpPr txBox="1"/>
          <p:nvPr/>
        </p:nvSpPr>
        <p:spPr>
          <a:xfrm>
            <a:off x="7372605" y="920526"/>
            <a:ext cx="1310877" cy="434136"/>
          </a:xfrm>
          <a:prstGeom prst="rect">
            <a:avLst/>
          </a:prstGeom>
        </p:spPr>
        <p:txBody>
          <a:bodyPr wrap="square" lIns="0" tIns="0" rIns="0" bIns="0" rtlCol="0">
            <a:noAutofit/>
          </a:bodyPr>
          <a:lstStyle/>
          <a:p>
            <a:pPr marL="12700">
              <a:lnSpc>
                <a:spcPts val="3379"/>
              </a:lnSpc>
              <a:spcBef>
                <a:spcPts val="169"/>
              </a:spcBef>
            </a:pPr>
            <a:r>
              <a:rPr sz="3200" spc="-25" dirty="0">
                <a:latin typeface="Times New Roman"/>
                <a:cs typeface="Times New Roman"/>
              </a:rPr>
              <a:t>g</a:t>
            </a:r>
            <a:r>
              <a:rPr sz="3200" spc="-14" dirty="0">
                <a:latin typeface="Times New Roman"/>
                <a:cs typeface="Times New Roman"/>
              </a:rPr>
              <a:t>r</a:t>
            </a:r>
            <a:r>
              <a:rPr sz="3200" spc="-25" dirty="0">
                <a:latin typeface="Times New Roman"/>
                <a:cs typeface="Times New Roman"/>
              </a:rPr>
              <a:t>o</a:t>
            </a:r>
            <a:r>
              <a:rPr sz="3200" spc="25" dirty="0">
                <a:latin typeface="Times New Roman"/>
                <a:cs typeface="Times New Roman"/>
              </a:rPr>
              <a:t>up</a:t>
            </a:r>
            <a:r>
              <a:rPr sz="3200" dirty="0">
                <a:latin typeface="Times New Roman"/>
                <a:cs typeface="Times New Roman"/>
              </a:rPr>
              <a:t>s:</a:t>
            </a:r>
            <a:endParaRPr sz="3200">
              <a:latin typeface="Times New Roman"/>
              <a:cs typeface="Times New Roman"/>
            </a:endParaRPr>
          </a:p>
        </p:txBody>
      </p:sp>
      <p:sp>
        <p:nvSpPr>
          <p:cNvPr id="9" name="object 9"/>
          <p:cNvSpPr txBox="1"/>
          <p:nvPr/>
        </p:nvSpPr>
        <p:spPr>
          <a:xfrm>
            <a:off x="1894739" y="1517236"/>
            <a:ext cx="421609" cy="458520"/>
          </a:xfrm>
          <a:prstGeom prst="rect">
            <a:avLst/>
          </a:prstGeom>
        </p:spPr>
        <p:txBody>
          <a:bodyPr wrap="square" lIns="0" tIns="0" rIns="0" bIns="0" rtlCol="0">
            <a:noAutofit/>
          </a:bodyPr>
          <a:lstStyle/>
          <a:p>
            <a:pPr marL="12700">
              <a:lnSpc>
                <a:spcPts val="3579"/>
              </a:lnSpc>
              <a:spcBef>
                <a:spcPts val="179"/>
              </a:spcBef>
            </a:pPr>
            <a:r>
              <a:rPr sz="3400" b="1" spc="25" dirty="0">
                <a:latin typeface="Times New Roman"/>
                <a:cs typeface="Times New Roman"/>
              </a:rPr>
              <a:t>1.</a:t>
            </a:r>
            <a:endParaRPr sz="3400">
              <a:latin typeface="Times New Roman"/>
              <a:cs typeface="Times New Roman"/>
            </a:endParaRPr>
          </a:p>
        </p:txBody>
      </p:sp>
      <p:sp>
        <p:nvSpPr>
          <p:cNvPr id="8" name="object 8"/>
          <p:cNvSpPr txBox="1"/>
          <p:nvPr/>
        </p:nvSpPr>
        <p:spPr>
          <a:xfrm>
            <a:off x="2327859" y="1517237"/>
            <a:ext cx="4014978" cy="2496489"/>
          </a:xfrm>
          <a:prstGeom prst="rect">
            <a:avLst/>
          </a:prstGeom>
        </p:spPr>
        <p:txBody>
          <a:bodyPr wrap="square" lIns="0" tIns="0" rIns="0" bIns="0" rtlCol="0">
            <a:noAutofit/>
          </a:bodyPr>
          <a:lstStyle/>
          <a:p>
            <a:pPr marL="12700" marR="64968">
              <a:lnSpc>
                <a:spcPts val="3579"/>
              </a:lnSpc>
              <a:spcBef>
                <a:spcPts val="179"/>
              </a:spcBef>
            </a:pPr>
            <a:r>
              <a:rPr sz="3400" b="1" spc="-19" dirty="0">
                <a:latin typeface="Times New Roman"/>
                <a:cs typeface="Times New Roman"/>
              </a:rPr>
              <a:t>S</a:t>
            </a:r>
            <a:r>
              <a:rPr sz="3400" b="1" spc="19" dirty="0">
                <a:latin typeface="Times New Roman"/>
                <a:cs typeface="Times New Roman"/>
              </a:rPr>
              <a:t>y</a:t>
            </a:r>
            <a:r>
              <a:rPr sz="3400" b="1" spc="14" dirty="0">
                <a:latin typeface="Times New Roman"/>
                <a:cs typeface="Times New Roman"/>
              </a:rPr>
              <a:t>st</a:t>
            </a:r>
            <a:r>
              <a:rPr sz="3400" b="1" spc="19" dirty="0">
                <a:latin typeface="Times New Roman"/>
                <a:cs typeface="Times New Roman"/>
              </a:rPr>
              <a:t>e</a:t>
            </a:r>
            <a:r>
              <a:rPr sz="3400" b="1" dirty="0">
                <a:latin typeface="Times New Roman"/>
                <a:cs typeface="Times New Roman"/>
              </a:rPr>
              <a:t>m</a:t>
            </a:r>
            <a:r>
              <a:rPr sz="3400" b="1" spc="-129" dirty="0">
                <a:latin typeface="Times New Roman"/>
                <a:cs typeface="Times New Roman"/>
              </a:rPr>
              <a:t> </a:t>
            </a:r>
            <a:r>
              <a:rPr sz="3400" b="1" spc="-19" dirty="0">
                <a:latin typeface="Times New Roman"/>
                <a:cs typeface="Times New Roman"/>
              </a:rPr>
              <a:t>S</a:t>
            </a:r>
            <a:r>
              <a:rPr sz="3400" b="1" spc="-25" dirty="0">
                <a:latin typeface="Times New Roman"/>
                <a:cs typeface="Times New Roman"/>
              </a:rPr>
              <a:t>o</a:t>
            </a:r>
            <a:r>
              <a:rPr sz="3400" b="1" spc="59" dirty="0">
                <a:latin typeface="Times New Roman"/>
                <a:cs typeface="Times New Roman"/>
              </a:rPr>
              <a:t>f</a:t>
            </a:r>
            <a:r>
              <a:rPr sz="3400" b="1" spc="14" dirty="0">
                <a:latin typeface="Times New Roman"/>
                <a:cs typeface="Times New Roman"/>
              </a:rPr>
              <a:t>t</a:t>
            </a:r>
            <a:r>
              <a:rPr sz="3400" b="1" spc="34" dirty="0">
                <a:latin typeface="Times New Roman"/>
                <a:cs typeface="Times New Roman"/>
              </a:rPr>
              <a:t>w</a:t>
            </a:r>
            <a:r>
              <a:rPr sz="3400" b="1" spc="19" dirty="0">
                <a:latin typeface="Times New Roman"/>
                <a:cs typeface="Times New Roman"/>
              </a:rPr>
              <a:t>a</a:t>
            </a:r>
            <a:r>
              <a:rPr sz="3400" b="1" spc="-69" dirty="0">
                <a:latin typeface="Times New Roman"/>
                <a:cs typeface="Times New Roman"/>
              </a:rPr>
              <a:t>r</a:t>
            </a:r>
            <a:r>
              <a:rPr sz="3400" b="1" dirty="0">
                <a:latin typeface="Times New Roman"/>
                <a:cs typeface="Times New Roman"/>
              </a:rPr>
              <a:t>e</a:t>
            </a:r>
            <a:endParaRPr sz="3400" dirty="0">
              <a:latin typeface="Times New Roman"/>
              <a:cs typeface="Times New Roman"/>
            </a:endParaRPr>
          </a:p>
          <a:p>
            <a:pPr marL="561644" marR="64968">
              <a:lnSpc>
                <a:spcPct val="95825"/>
              </a:lnSpc>
              <a:spcBef>
                <a:spcPts val="551"/>
              </a:spcBef>
            </a:pPr>
            <a:r>
              <a:rPr sz="2600" dirty="0">
                <a:latin typeface="Wingdings"/>
                <a:cs typeface="Wingdings"/>
              </a:rPr>
              <a:t></a:t>
            </a:r>
            <a:r>
              <a:rPr sz="2600" dirty="0">
                <a:latin typeface="Times New Roman"/>
                <a:cs typeface="Times New Roman"/>
              </a:rPr>
              <a:t> </a:t>
            </a:r>
            <a:r>
              <a:rPr sz="2600" spc="244" dirty="0">
                <a:latin typeface="Times New Roman"/>
                <a:cs typeface="Times New Roman"/>
              </a:rPr>
              <a:t> </a:t>
            </a:r>
            <a:r>
              <a:rPr sz="2600" dirty="0">
                <a:latin typeface="Times New Roman"/>
                <a:cs typeface="Times New Roman"/>
              </a:rPr>
              <a:t>Operating</a:t>
            </a:r>
            <a:r>
              <a:rPr sz="2600" spc="-178" dirty="0">
                <a:latin typeface="Times New Roman"/>
                <a:cs typeface="Times New Roman"/>
              </a:rPr>
              <a:t> </a:t>
            </a:r>
            <a:r>
              <a:rPr sz="2600" spc="-50" dirty="0">
                <a:latin typeface="Times New Roman"/>
                <a:cs typeface="Times New Roman"/>
              </a:rPr>
              <a:t>S</a:t>
            </a:r>
            <a:r>
              <a:rPr sz="2600" dirty="0">
                <a:latin typeface="Times New Roman"/>
                <a:cs typeface="Times New Roman"/>
              </a:rPr>
              <a:t>ystem</a:t>
            </a:r>
          </a:p>
          <a:p>
            <a:pPr marL="561644" marR="64968">
              <a:lnSpc>
                <a:spcPct val="95825"/>
              </a:lnSpc>
              <a:spcBef>
                <a:spcPts val="756"/>
              </a:spcBef>
            </a:pPr>
            <a:r>
              <a:rPr sz="2600" dirty="0">
                <a:latin typeface="Wingdings"/>
                <a:cs typeface="Wingdings"/>
              </a:rPr>
              <a:t></a:t>
            </a:r>
            <a:r>
              <a:rPr sz="2600" spc="269" dirty="0">
                <a:latin typeface="Times New Roman"/>
                <a:cs typeface="Times New Roman"/>
              </a:rPr>
              <a:t> </a:t>
            </a:r>
            <a:r>
              <a:rPr sz="2600" dirty="0">
                <a:latin typeface="Times New Roman"/>
                <a:cs typeface="Times New Roman"/>
              </a:rPr>
              <a:t>Utility</a:t>
            </a:r>
            <a:r>
              <a:rPr sz="2600" spc="-147" dirty="0">
                <a:latin typeface="Times New Roman"/>
                <a:cs typeface="Times New Roman"/>
              </a:rPr>
              <a:t> </a:t>
            </a:r>
            <a:r>
              <a:rPr sz="2600" dirty="0">
                <a:latin typeface="Times New Roman"/>
                <a:cs typeface="Times New Roman"/>
              </a:rPr>
              <a:t>Pro</a:t>
            </a:r>
            <a:r>
              <a:rPr sz="2600" spc="-50" dirty="0">
                <a:latin typeface="Times New Roman"/>
                <a:cs typeface="Times New Roman"/>
              </a:rPr>
              <a:t>g</a:t>
            </a:r>
            <a:r>
              <a:rPr sz="2600" dirty="0">
                <a:latin typeface="Times New Roman"/>
                <a:cs typeface="Times New Roman"/>
              </a:rPr>
              <a:t>ra</a:t>
            </a:r>
            <a:r>
              <a:rPr sz="2600" spc="-44" dirty="0">
                <a:latin typeface="Times New Roman"/>
                <a:cs typeface="Times New Roman"/>
              </a:rPr>
              <a:t>m</a:t>
            </a:r>
            <a:r>
              <a:rPr sz="2600" dirty="0">
                <a:latin typeface="Times New Roman"/>
                <a:cs typeface="Times New Roman"/>
              </a:rPr>
              <a:t>s</a:t>
            </a:r>
          </a:p>
          <a:p>
            <a:pPr marL="561644" marR="64968">
              <a:lnSpc>
                <a:spcPct val="95825"/>
              </a:lnSpc>
              <a:spcBef>
                <a:spcPts val="709"/>
              </a:spcBef>
            </a:pPr>
            <a:r>
              <a:rPr sz="2600" dirty="0">
                <a:latin typeface="Wingdings"/>
                <a:cs typeface="Wingdings"/>
              </a:rPr>
              <a:t></a:t>
            </a:r>
            <a:r>
              <a:rPr sz="2600" spc="269" dirty="0">
                <a:latin typeface="Times New Roman"/>
                <a:cs typeface="Times New Roman"/>
              </a:rPr>
              <a:t> </a:t>
            </a:r>
            <a:r>
              <a:rPr sz="2600" spc="-44" dirty="0">
                <a:latin typeface="Times New Roman"/>
                <a:cs typeface="Times New Roman"/>
              </a:rPr>
              <a:t>L</a:t>
            </a:r>
            <a:r>
              <a:rPr sz="2600" dirty="0">
                <a:latin typeface="Times New Roman"/>
                <a:cs typeface="Times New Roman"/>
              </a:rPr>
              <a:t>an</a:t>
            </a:r>
            <a:r>
              <a:rPr sz="2600" spc="-50" dirty="0">
                <a:latin typeface="Times New Roman"/>
                <a:cs typeface="Times New Roman"/>
              </a:rPr>
              <a:t>g</a:t>
            </a:r>
            <a:r>
              <a:rPr sz="2600" dirty="0">
                <a:latin typeface="Times New Roman"/>
                <a:cs typeface="Times New Roman"/>
              </a:rPr>
              <a:t>ua</a:t>
            </a:r>
            <a:r>
              <a:rPr sz="2600" spc="-50" dirty="0">
                <a:latin typeface="Times New Roman"/>
                <a:cs typeface="Times New Roman"/>
              </a:rPr>
              <a:t>g</a:t>
            </a:r>
            <a:r>
              <a:rPr sz="2600" dirty="0">
                <a:latin typeface="Times New Roman"/>
                <a:cs typeface="Times New Roman"/>
              </a:rPr>
              <a:t>e</a:t>
            </a:r>
            <a:r>
              <a:rPr sz="2600" spc="-15" dirty="0">
                <a:latin typeface="Times New Roman"/>
                <a:cs typeface="Times New Roman"/>
              </a:rPr>
              <a:t> </a:t>
            </a:r>
            <a:r>
              <a:rPr sz="2600" dirty="0">
                <a:latin typeface="Times New Roman"/>
                <a:cs typeface="Times New Roman"/>
              </a:rPr>
              <a:t>translator</a:t>
            </a:r>
          </a:p>
          <a:p>
            <a:pPr marL="12700">
              <a:lnSpc>
                <a:spcPct val="95825"/>
              </a:lnSpc>
              <a:spcBef>
                <a:spcPts val="972"/>
              </a:spcBef>
            </a:pPr>
            <a:r>
              <a:rPr sz="3400" b="1" spc="-9" dirty="0">
                <a:latin typeface="Times New Roman"/>
                <a:cs typeface="Times New Roman"/>
              </a:rPr>
              <a:t>A</a:t>
            </a:r>
            <a:r>
              <a:rPr sz="3400" b="1" spc="-19" dirty="0">
                <a:latin typeface="Times New Roman"/>
                <a:cs typeface="Times New Roman"/>
              </a:rPr>
              <a:t>pp</a:t>
            </a:r>
            <a:r>
              <a:rPr sz="3400" b="1" spc="4" dirty="0">
                <a:latin typeface="Times New Roman"/>
                <a:cs typeface="Times New Roman"/>
              </a:rPr>
              <a:t>li</a:t>
            </a:r>
            <a:r>
              <a:rPr sz="3400" b="1" spc="19" dirty="0">
                <a:latin typeface="Times New Roman"/>
                <a:cs typeface="Times New Roman"/>
              </a:rPr>
              <a:t>ca</a:t>
            </a:r>
            <a:r>
              <a:rPr sz="3400" b="1" spc="14" dirty="0">
                <a:latin typeface="Times New Roman"/>
                <a:cs typeface="Times New Roman"/>
              </a:rPr>
              <a:t>t</a:t>
            </a:r>
            <a:r>
              <a:rPr sz="3400" b="1" spc="4" dirty="0">
                <a:latin typeface="Times New Roman"/>
                <a:cs typeface="Times New Roman"/>
              </a:rPr>
              <a:t>i</a:t>
            </a:r>
            <a:r>
              <a:rPr sz="3400" b="1" spc="-25" dirty="0">
                <a:latin typeface="Times New Roman"/>
                <a:cs typeface="Times New Roman"/>
              </a:rPr>
              <a:t>o</a:t>
            </a:r>
            <a:r>
              <a:rPr sz="3400" b="1" dirty="0">
                <a:latin typeface="Times New Roman"/>
                <a:cs typeface="Times New Roman"/>
              </a:rPr>
              <a:t>n</a:t>
            </a:r>
            <a:r>
              <a:rPr sz="3400" b="1" spc="-134" dirty="0">
                <a:latin typeface="Times New Roman"/>
                <a:cs typeface="Times New Roman"/>
              </a:rPr>
              <a:t> </a:t>
            </a:r>
            <a:r>
              <a:rPr sz="3400" b="1" spc="-19" dirty="0">
                <a:latin typeface="Times New Roman"/>
                <a:cs typeface="Times New Roman"/>
              </a:rPr>
              <a:t>S</a:t>
            </a:r>
            <a:r>
              <a:rPr sz="3400" b="1" spc="-25" dirty="0">
                <a:latin typeface="Times New Roman"/>
                <a:cs typeface="Times New Roman"/>
              </a:rPr>
              <a:t>o</a:t>
            </a:r>
            <a:r>
              <a:rPr sz="3400" b="1" spc="59" dirty="0">
                <a:latin typeface="Times New Roman"/>
                <a:cs typeface="Times New Roman"/>
              </a:rPr>
              <a:t>f</a:t>
            </a:r>
            <a:r>
              <a:rPr sz="3400" b="1" spc="14" dirty="0">
                <a:latin typeface="Times New Roman"/>
                <a:cs typeface="Times New Roman"/>
              </a:rPr>
              <a:t>t</a:t>
            </a:r>
            <a:r>
              <a:rPr sz="3400" b="1" spc="34" dirty="0">
                <a:latin typeface="Times New Roman"/>
                <a:cs typeface="Times New Roman"/>
              </a:rPr>
              <a:t>w</a:t>
            </a:r>
            <a:r>
              <a:rPr sz="3400" b="1" spc="19" dirty="0">
                <a:latin typeface="Times New Roman"/>
                <a:cs typeface="Times New Roman"/>
              </a:rPr>
              <a:t>a</a:t>
            </a:r>
            <a:r>
              <a:rPr sz="3400" b="1" spc="-25" dirty="0">
                <a:latin typeface="Times New Roman"/>
                <a:cs typeface="Times New Roman"/>
              </a:rPr>
              <a:t>r</a:t>
            </a:r>
            <a:r>
              <a:rPr sz="3400" b="1" dirty="0">
                <a:latin typeface="Times New Roman"/>
                <a:cs typeface="Times New Roman"/>
              </a:rPr>
              <a:t>e</a:t>
            </a:r>
            <a:endParaRPr sz="3400" dirty="0">
              <a:latin typeface="Times New Roman"/>
              <a:cs typeface="Times New Roman"/>
            </a:endParaRPr>
          </a:p>
        </p:txBody>
      </p:sp>
      <p:sp>
        <p:nvSpPr>
          <p:cNvPr id="7" name="object 7"/>
          <p:cNvSpPr txBox="1"/>
          <p:nvPr/>
        </p:nvSpPr>
        <p:spPr>
          <a:xfrm>
            <a:off x="1894739" y="3555205"/>
            <a:ext cx="421609" cy="458520"/>
          </a:xfrm>
          <a:prstGeom prst="rect">
            <a:avLst/>
          </a:prstGeom>
        </p:spPr>
        <p:txBody>
          <a:bodyPr wrap="square" lIns="0" tIns="0" rIns="0" bIns="0" rtlCol="0">
            <a:noAutofit/>
          </a:bodyPr>
          <a:lstStyle/>
          <a:p>
            <a:pPr marL="12700">
              <a:lnSpc>
                <a:spcPts val="3579"/>
              </a:lnSpc>
              <a:spcBef>
                <a:spcPts val="179"/>
              </a:spcBef>
            </a:pPr>
            <a:r>
              <a:rPr sz="3400" b="1" spc="25" dirty="0">
                <a:latin typeface="Times New Roman"/>
                <a:cs typeface="Times New Roman"/>
              </a:rPr>
              <a:t>2.</a:t>
            </a:r>
            <a:endParaRPr sz="3400">
              <a:latin typeface="Times New Roman"/>
              <a:cs typeface="Times New Roman"/>
            </a:endParaRPr>
          </a:p>
        </p:txBody>
      </p:sp>
      <p:sp>
        <p:nvSpPr>
          <p:cNvPr id="6" name="object 6"/>
          <p:cNvSpPr txBox="1"/>
          <p:nvPr/>
        </p:nvSpPr>
        <p:spPr>
          <a:xfrm>
            <a:off x="2876805" y="4137239"/>
            <a:ext cx="333801" cy="824661"/>
          </a:xfrm>
          <a:prstGeom prst="rect">
            <a:avLst/>
          </a:prstGeom>
        </p:spPr>
        <p:txBody>
          <a:bodyPr wrap="square" lIns="0" tIns="0" rIns="0" bIns="0" rtlCol="0">
            <a:noAutofit/>
          </a:bodyPr>
          <a:lstStyle/>
          <a:p>
            <a:pPr marL="12700">
              <a:lnSpc>
                <a:spcPts val="2750"/>
              </a:lnSpc>
              <a:spcBef>
                <a:spcPts val="137"/>
              </a:spcBef>
            </a:pPr>
            <a:r>
              <a:rPr sz="2600" dirty="0">
                <a:latin typeface="Wingdings"/>
                <a:cs typeface="Wingdings"/>
              </a:rPr>
              <a:t></a:t>
            </a:r>
            <a:endParaRPr sz="2600">
              <a:latin typeface="Wingdings"/>
              <a:cs typeface="Wingdings"/>
            </a:endParaRPr>
          </a:p>
          <a:p>
            <a:pPr marL="12700">
              <a:lnSpc>
                <a:spcPct val="92488"/>
              </a:lnSpc>
              <a:spcBef>
                <a:spcPts val="675"/>
              </a:spcBef>
            </a:pPr>
            <a:r>
              <a:rPr sz="2600" dirty="0">
                <a:latin typeface="Wingdings"/>
                <a:cs typeface="Wingdings"/>
              </a:rPr>
              <a:t></a:t>
            </a:r>
            <a:endParaRPr sz="2600">
              <a:latin typeface="Wingdings"/>
              <a:cs typeface="Wingdings"/>
            </a:endParaRPr>
          </a:p>
        </p:txBody>
      </p:sp>
      <p:sp>
        <p:nvSpPr>
          <p:cNvPr id="5" name="object 5"/>
          <p:cNvSpPr txBox="1"/>
          <p:nvPr/>
        </p:nvSpPr>
        <p:spPr>
          <a:xfrm>
            <a:off x="3255010" y="4138976"/>
            <a:ext cx="3997150" cy="824661"/>
          </a:xfrm>
          <a:prstGeom prst="rect">
            <a:avLst/>
          </a:prstGeom>
        </p:spPr>
        <p:txBody>
          <a:bodyPr wrap="square" lIns="0" tIns="0" rIns="0" bIns="0" rtlCol="0">
            <a:noAutofit/>
          </a:bodyPr>
          <a:lstStyle/>
          <a:p>
            <a:pPr marL="12700">
              <a:lnSpc>
                <a:spcPts val="2750"/>
              </a:lnSpc>
              <a:spcBef>
                <a:spcPts val="137"/>
              </a:spcBef>
            </a:pPr>
            <a:r>
              <a:rPr sz="2600" spc="-189" dirty="0">
                <a:latin typeface="Times New Roman"/>
                <a:cs typeface="Times New Roman"/>
              </a:rPr>
              <a:t>W</a:t>
            </a:r>
            <a:r>
              <a:rPr sz="2600" dirty="0">
                <a:latin typeface="Times New Roman"/>
                <a:cs typeface="Times New Roman"/>
              </a:rPr>
              <a:t>ord</a:t>
            </a:r>
            <a:r>
              <a:rPr sz="2600" spc="-84" dirty="0">
                <a:latin typeface="Times New Roman"/>
                <a:cs typeface="Times New Roman"/>
              </a:rPr>
              <a:t> </a:t>
            </a:r>
            <a:r>
              <a:rPr sz="2600" dirty="0">
                <a:latin typeface="Times New Roman"/>
                <a:cs typeface="Times New Roman"/>
              </a:rPr>
              <a:t>processor</a:t>
            </a:r>
            <a:r>
              <a:rPr sz="2600" spc="-74" dirty="0">
                <a:latin typeface="Times New Roman"/>
                <a:cs typeface="Times New Roman"/>
              </a:rPr>
              <a:t> </a:t>
            </a:r>
            <a:r>
              <a:rPr sz="2600" dirty="0">
                <a:latin typeface="Times New Roman"/>
                <a:cs typeface="Times New Roman"/>
              </a:rPr>
              <a:t>e</a:t>
            </a:r>
            <a:r>
              <a:rPr sz="2600" spc="19" dirty="0">
                <a:latin typeface="Times New Roman"/>
                <a:cs typeface="Times New Roman"/>
              </a:rPr>
              <a:t>.</a:t>
            </a:r>
            <a:r>
              <a:rPr sz="2600" spc="-50" dirty="0">
                <a:latin typeface="Times New Roman"/>
                <a:cs typeface="Times New Roman"/>
              </a:rPr>
              <a:t>g</a:t>
            </a:r>
            <a:r>
              <a:rPr sz="2600" dirty="0">
                <a:latin typeface="Times New Roman"/>
                <a:cs typeface="Times New Roman"/>
              </a:rPr>
              <a:t>.</a:t>
            </a:r>
            <a:r>
              <a:rPr sz="2600" spc="-37" dirty="0">
                <a:latin typeface="Times New Roman"/>
                <a:cs typeface="Times New Roman"/>
              </a:rPr>
              <a:t> </a:t>
            </a:r>
            <a:r>
              <a:rPr sz="2600" dirty="0">
                <a:latin typeface="Times New Roman"/>
                <a:cs typeface="Times New Roman"/>
              </a:rPr>
              <a:t>Ms</a:t>
            </a:r>
            <a:r>
              <a:rPr sz="2600" spc="-158" dirty="0">
                <a:latin typeface="Times New Roman"/>
                <a:cs typeface="Times New Roman"/>
              </a:rPr>
              <a:t> </a:t>
            </a:r>
            <a:r>
              <a:rPr sz="2600" spc="-189" dirty="0">
                <a:latin typeface="Times New Roman"/>
                <a:cs typeface="Times New Roman"/>
              </a:rPr>
              <a:t>W</a:t>
            </a:r>
            <a:r>
              <a:rPr sz="2600" dirty="0">
                <a:latin typeface="Times New Roman"/>
                <a:cs typeface="Times New Roman"/>
              </a:rPr>
              <a:t>ord</a:t>
            </a:r>
            <a:endParaRPr sz="2600">
              <a:latin typeface="Times New Roman"/>
              <a:cs typeface="Times New Roman"/>
            </a:endParaRPr>
          </a:p>
          <a:p>
            <a:pPr marL="12700" marR="49423">
              <a:lnSpc>
                <a:spcPct val="95825"/>
              </a:lnSpc>
              <a:spcBef>
                <a:spcPts val="571"/>
              </a:spcBef>
            </a:pPr>
            <a:r>
              <a:rPr sz="2600" spc="-50" dirty="0">
                <a:latin typeface="Times New Roman"/>
                <a:cs typeface="Times New Roman"/>
              </a:rPr>
              <a:t>S</a:t>
            </a:r>
            <a:r>
              <a:rPr sz="2600" dirty="0">
                <a:latin typeface="Times New Roman"/>
                <a:cs typeface="Times New Roman"/>
              </a:rPr>
              <a:t>preadsheet</a:t>
            </a:r>
            <a:r>
              <a:rPr sz="2600" spc="-65" dirty="0">
                <a:latin typeface="Times New Roman"/>
                <a:cs typeface="Times New Roman"/>
              </a:rPr>
              <a:t> </a:t>
            </a:r>
            <a:r>
              <a:rPr sz="2600" dirty="0">
                <a:latin typeface="Times New Roman"/>
                <a:cs typeface="Times New Roman"/>
              </a:rPr>
              <a:t>e</a:t>
            </a:r>
            <a:r>
              <a:rPr sz="2600" spc="19" dirty="0">
                <a:latin typeface="Times New Roman"/>
                <a:cs typeface="Times New Roman"/>
              </a:rPr>
              <a:t>.</a:t>
            </a:r>
            <a:r>
              <a:rPr sz="2600" spc="-50" dirty="0">
                <a:latin typeface="Times New Roman"/>
                <a:cs typeface="Times New Roman"/>
              </a:rPr>
              <a:t>g</a:t>
            </a:r>
            <a:r>
              <a:rPr sz="2600" dirty="0">
                <a:latin typeface="Times New Roman"/>
                <a:cs typeface="Times New Roman"/>
              </a:rPr>
              <a:t>.</a:t>
            </a:r>
            <a:r>
              <a:rPr sz="2600" spc="2" dirty="0">
                <a:latin typeface="Times New Roman"/>
                <a:cs typeface="Times New Roman"/>
              </a:rPr>
              <a:t> </a:t>
            </a:r>
            <a:r>
              <a:rPr sz="2600" dirty="0">
                <a:latin typeface="Times New Roman"/>
                <a:cs typeface="Times New Roman"/>
              </a:rPr>
              <a:t>Ms</a:t>
            </a:r>
            <a:r>
              <a:rPr sz="2600" spc="-133" dirty="0">
                <a:latin typeface="Times New Roman"/>
                <a:cs typeface="Times New Roman"/>
              </a:rPr>
              <a:t> </a:t>
            </a:r>
            <a:r>
              <a:rPr sz="2600" dirty="0">
                <a:latin typeface="Times New Roman"/>
                <a:cs typeface="Times New Roman"/>
              </a:rPr>
              <a:t>Excel</a:t>
            </a:r>
            <a:endParaRPr sz="2600">
              <a:latin typeface="Times New Roman"/>
              <a:cs typeface="Times New Roman"/>
            </a:endParaRPr>
          </a:p>
        </p:txBody>
      </p:sp>
    </p:spTree>
    <p:extLst>
      <p:ext uri="{BB962C8B-B14F-4D97-AF65-F5344CB8AC3E}">
        <p14:creationId xmlns:p14="http://schemas.microsoft.com/office/powerpoint/2010/main" val="843946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09448"/>
          </a:xfrm>
        </p:spPr>
        <p:txBody>
          <a:bodyPr/>
          <a:lstStyle/>
          <a:p>
            <a:r>
              <a:rPr lang="en-US" b="1" dirty="0" smtClean="0"/>
              <a:t>Viewing drive properties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709448"/>
            <a:ext cx="10515600" cy="6142347"/>
          </a:xfrm>
        </p:spPr>
      </p:pic>
    </p:spTree>
    <p:extLst>
      <p:ext uri="{BB962C8B-B14F-4D97-AF65-F5344CB8AC3E}">
        <p14:creationId xmlns:p14="http://schemas.microsoft.com/office/powerpoint/2010/main" val="3130180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14855"/>
          </a:xfrm>
        </p:spPr>
        <p:txBody>
          <a:bodyPr>
            <a:normAutofit fontScale="90000"/>
          </a:bodyPr>
          <a:lstStyle/>
          <a:p>
            <a:r>
              <a:rPr lang="en-US" b="1" dirty="0" smtClean="0"/>
              <a:t>Drive properties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14855"/>
            <a:ext cx="6587360" cy="6268650"/>
          </a:xfrm>
        </p:spPr>
      </p:pic>
    </p:spTree>
    <p:extLst>
      <p:ext uri="{BB962C8B-B14F-4D97-AF65-F5344CB8AC3E}">
        <p14:creationId xmlns:p14="http://schemas.microsoft.com/office/powerpoint/2010/main" val="4149108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File Name Conventions</a:t>
            </a:r>
            <a:endParaRPr lang="en-US" b="1" dirty="0"/>
          </a:p>
        </p:txBody>
      </p:sp>
      <p:sp>
        <p:nvSpPr>
          <p:cNvPr id="3" name="Content Placeholder 2"/>
          <p:cNvSpPr>
            <a:spLocks noGrp="1"/>
          </p:cNvSpPr>
          <p:nvPr>
            <p:ph idx="1"/>
          </p:nvPr>
        </p:nvSpPr>
        <p:spPr>
          <a:xfrm>
            <a:off x="838200" y="1825624"/>
            <a:ext cx="10515600" cy="4827423"/>
          </a:xfrm>
        </p:spPr>
        <p:txBody>
          <a:bodyPr>
            <a:normAutofit/>
          </a:bodyPr>
          <a:lstStyle/>
          <a:p>
            <a:r>
              <a:rPr lang="en-US" dirty="0"/>
              <a:t>A </a:t>
            </a:r>
            <a:r>
              <a:rPr lang="en-US" b="1" dirty="0"/>
              <a:t>computer file </a:t>
            </a:r>
            <a:r>
              <a:rPr lang="en-US" dirty="0"/>
              <a:t>is a named collection of data that exists on a storage medium such as a hard disk, a floppy disk, or a CD</a:t>
            </a:r>
            <a:r>
              <a:rPr lang="en-US" dirty="0" smtClean="0"/>
              <a:t>.</a:t>
            </a:r>
          </a:p>
          <a:p>
            <a:r>
              <a:rPr lang="en-US" dirty="0"/>
              <a:t> Is a  computers’ basic  unit of information in a  storage</a:t>
            </a:r>
            <a:r>
              <a:rPr lang="en-US" dirty="0" smtClean="0"/>
              <a:t>.</a:t>
            </a:r>
          </a:p>
          <a:p>
            <a:r>
              <a:rPr lang="en-US" dirty="0"/>
              <a:t>When you create a file, you must provide it with a valid </a:t>
            </a:r>
            <a:r>
              <a:rPr lang="en-US" b="1" dirty="0" smtClean="0"/>
              <a:t>file name </a:t>
            </a:r>
            <a:r>
              <a:rPr lang="en-US" dirty="0" smtClean="0"/>
              <a:t>that </a:t>
            </a:r>
            <a:r>
              <a:rPr lang="en-US" dirty="0"/>
              <a:t>adheres to specific rules, referred to as </a:t>
            </a:r>
            <a:r>
              <a:rPr lang="en-US" b="1" dirty="0"/>
              <a:t>file naming </a:t>
            </a:r>
            <a:r>
              <a:rPr lang="en-US" b="1" dirty="0" smtClean="0"/>
              <a:t>conventions</a:t>
            </a:r>
            <a:r>
              <a:rPr lang="en-US" dirty="0"/>
              <a:t>. </a:t>
            </a:r>
            <a:endParaRPr lang="en-US" dirty="0" smtClean="0"/>
          </a:p>
          <a:p>
            <a:r>
              <a:rPr lang="en-US" dirty="0"/>
              <a:t>Special characters like / \: ? &lt; &gt; * are not allowed in Windows filenames. </a:t>
            </a:r>
            <a:endParaRPr lang="en-US" dirty="0" smtClean="0"/>
          </a:p>
          <a:p>
            <a:r>
              <a:rPr lang="en-US" dirty="0"/>
              <a:t> Reserved words like Aux, Com1, and Lpt1 are used as commands or special identifiers in Windows.  You cannot use these words alone as a filename.</a:t>
            </a:r>
          </a:p>
        </p:txBody>
      </p:sp>
    </p:spTree>
    <p:extLst>
      <p:ext uri="{BB962C8B-B14F-4D97-AF65-F5344CB8AC3E}">
        <p14:creationId xmlns:p14="http://schemas.microsoft.com/office/powerpoint/2010/main" val="48165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Directories and Folders</a:t>
            </a:r>
            <a:endParaRPr lang="en-US" b="1" dirty="0"/>
          </a:p>
        </p:txBody>
      </p:sp>
      <p:sp>
        <p:nvSpPr>
          <p:cNvPr id="3" name="Content Placeholder 2"/>
          <p:cNvSpPr>
            <a:spLocks noGrp="1"/>
          </p:cNvSpPr>
          <p:nvPr>
            <p:ph idx="1"/>
          </p:nvPr>
        </p:nvSpPr>
        <p:spPr/>
        <p:txBody>
          <a:bodyPr/>
          <a:lstStyle/>
          <a:p>
            <a:r>
              <a:rPr lang="en-US" dirty="0"/>
              <a:t>An operating system maintains a list of files called a </a:t>
            </a:r>
            <a:r>
              <a:rPr lang="en-US" b="1" dirty="0" smtClean="0"/>
              <a:t>directory </a:t>
            </a:r>
            <a:r>
              <a:rPr lang="en-US" dirty="0" smtClean="0"/>
              <a:t>for each disk, CD-ROM or DVD</a:t>
            </a:r>
            <a:r>
              <a:rPr lang="en-US" dirty="0"/>
              <a:t>. </a:t>
            </a:r>
            <a:endParaRPr lang="en-US" dirty="0" smtClean="0"/>
          </a:p>
          <a:p>
            <a:r>
              <a:rPr lang="en-US" dirty="0" smtClean="0"/>
              <a:t>The main directory of a disk is its root directory</a:t>
            </a:r>
            <a:r>
              <a:rPr lang="en-US" dirty="0"/>
              <a:t>. </a:t>
            </a:r>
            <a:endParaRPr lang="en-US" dirty="0" smtClean="0"/>
          </a:p>
          <a:p>
            <a:r>
              <a:rPr lang="en-US" dirty="0"/>
              <a:t>Most operating systems allow the user to divide a directory into smaller lists called </a:t>
            </a:r>
            <a:r>
              <a:rPr lang="en-US" b="1" dirty="0"/>
              <a:t>folders</a:t>
            </a:r>
            <a:r>
              <a:rPr lang="en-US" dirty="0"/>
              <a:t> or </a:t>
            </a:r>
            <a:r>
              <a:rPr lang="en-US" b="1" dirty="0"/>
              <a:t>subdirectories</a:t>
            </a:r>
            <a:r>
              <a:rPr lang="en-US" b="1" dirty="0" smtClean="0"/>
              <a:t>.</a:t>
            </a:r>
            <a:endParaRPr lang="en-US" dirty="0" smtClean="0"/>
          </a:p>
          <a:p>
            <a:r>
              <a:rPr lang="en-US" dirty="0"/>
              <a:t>A computer file’s location is defined by a </a:t>
            </a:r>
            <a:r>
              <a:rPr lang="en-US" b="1" dirty="0"/>
              <a:t>file specification </a:t>
            </a:r>
            <a:r>
              <a:rPr lang="en-US" dirty="0"/>
              <a:t>(or path) which includes the drive letter</a:t>
            </a:r>
            <a:r>
              <a:rPr lang="en-US" dirty="0" smtClean="0"/>
              <a:t>, folder(s), filename, and extension</a:t>
            </a:r>
            <a:r>
              <a:rPr lang="en-US" dirty="0"/>
              <a:t>.</a:t>
            </a:r>
          </a:p>
        </p:txBody>
      </p:sp>
    </p:spTree>
    <p:extLst>
      <p:ext uri="{BB962C8B-B14F-4D97-AF65-F5344CB8AC3E}">
        <p14:creationId xmlns:p14="http://schemas.microsoft.com/office/powerpoint/2010/main" val="198460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654862" cy="6492875"/>
          </a:xfrm>
        </p:spPr>
      </p:pic>
    </p:spTree>
    <p:extLst>
      <p:ext uri="{BB962C8B-B14F-4D97-AF65-F5344CB8AC3E}">
        <p14:creationId xmlns:p14="http://schemas.microsoft.com/office/powerpoint/2010/main" val="3326762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622" y="173421"/>
            <a:ext cx="11004330" cy="6479627"/>
          </a:xfrm>
        </p:spPr>
      </p:pic>
    </p:spTree>
    <p:extLst>
      <p:ext uri="{BB962C8B-B14F-4D97-AF65-F5344CB8AC3E}">
        <p14:creationId xmlns:p14="http://schemas.microsoft.com/office/powerpoint/2010/main" val="1232768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568" y="252248"/>
            <a:ext cx="10708232" cy="6274675"/>
          </a:xfrm>
        </p:spPr>
      </p:pic>
    </p:spTree>
    <p:extLst>
      <p:ext uri="{BB962C8B-B14F-4D97-AF65-F5344CB8AC3E}">
        <p14:creationId xmlns:p14="http://schemas.microsoft.com/office/powerpoint/2010/main" val="2448294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214" y="199203"/>
            <a:ext cx="10799379" cy="6028176"/>
          </a:xfrm>
        </p:spPr>
      </p:pic>
    </p:spTree>
    <p:extLst>
      <p:ext uri="{BB962C8B-B14F-4D97-AF65-F5344CB8AC3E}">
        <p14:creationId xmlns:p14="http://schemas.microsoft.com/office/powerpoint/2010/main" val="3919262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449" y="249072"/>
            <a:ext cx="10941268" cy="6608927"/>
          </a:xfrm>
        </p:spPr>
      </p:pic>
    </p:spTree>
    <p:extLst>
      <p:ext uri="{BB962C8B-B14F-4D97-AF65-F5344CB8AC3E}">
        <p14:creationId xmlns:p14="http://schemas.microsoft.com/office/powerpoint/2010/main" val="946575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CHARACTERISTIC OF GOOD SOFTWARE</a:t>
            </a:r>
          </a:p>
        </p:txBody>
      </p:sp>
      <p:sp>
        <p:nvSpPr>
          <p:cNvPr id="3" name="Content Placeholder 2"/>
          <p:cNvSpPr>
            <a:spLocks noGrp="1"/>
          </p:cNvSpPr>
          <p:nvPr>
            <p:ph idx="1"/>
          </p:nvPr>
        </p:nvSpPr>
        <p:spPr/>
        <p:txBody>
          <a:bodyPr>
            <a:normAutofit/>
          </a:bodyPr>
          <a:lstStyle/>
          <a:p>
            <a:r>
              <a:rPr lang="en-US" dirty="0" smtClean="0"/>
              <a:t>Good </a:t>
            </a:r>
            <a:r>
              <a:rPr lang="en-US" dirty="0"/>
              <a:t>software should provide the required </a:t>
            </a:r>
            <a:r>
              <a:rPr lang="en-US" b="1" dirty="0" smtClean="0"/>
              <a:t>functionality.</a:t>
            </a:r>
          </a:p>
          <a:p>
            <a:r>
              <a:rPr lang="en-US" dirty="0" smtClean="0"/>
              <a:t>Good </a:t>
            </a:r>
            <a:r>
              <a:rPr lang="en-US" dirty="0"/>
              <a:t>software should be </a:t>
            </a:r>
            <a:r>
              <a:rPr lang="en-US" b="1" dirty="0"/>
              <a:t>usable</a:t>
            </a:r>
            <a:r>
              <a:rPr lang="en-US" dirty="0"/>
              <a:t> even by the inexperienced </a:t>
            </a:r>
            <a:r>
              <a:rPr lang="en-US" dirty="0" smtClean="0"/>
              <a:t>users.</a:t>
            </a:r>
          </a:p>
          <a:p>
            <a:r>
              <a:rPr lang="en-US" dirty="0" smtClean="0"/>
              <a:t>Good </a:t>
            </a:r>
            <a:r>
              <a:rPr lang="en-US" dirty="0"/>
              <a:t>software should be </a:t>
            </a:r>
            <a:r>
              <a:rPr lang="en-US" b="1" dirty="0"/>
              <a:t>reliable</a:t>
            </a:r>
            <a:r>
              <a:rPr lang="en-US" dirty="0"/>
              <a:t> and </a:t>
            </a:r>
            <a:r>
              <a:rPr lang="en-US" b="1" dirty="0" smtClean="0"/>
              <a:t>dependable</a:t>
            </a:r>
            <a:r>
              <a:rPr lang="en-US" dirty="0" smtClean="0"/>
              <a:t>.</a:t>
            </a:r>
          </a:p>
          <a:p>
            <a:r>
              <a:rPr lang="en-US" dirty="0" smtClean="0"/>
              <a:t>Good </a:t>
            </a:r>
            <a:r>
              <a:rPr lang="en-US" dirty="0"/>
              <a:t>software should </a:t>
            </a:r>
            <a:r>
              <a:rPr lang="en-US" b="1" dirty="0"/>
              <a:t>function</a:t>
            </a:r>
            <a:r>
              <a:rPr lang="en-US" dirty="0"/>
              <a:t> </a:t>
            </a:r>
            <a:r>
              <a:rPr lang="en-US" b="1" dirty="0" smtClean="0"/>
              <a:t>efficiently</a:t>
            </a:r>
            <a:r>
              <a:rPr lang="en-US" dirty="0" smtClean="0"/>
              <a:t>.</a:t>
            </a:r>
          </a:p>
          <a:p>
            <a:r>
              <a:rPr lang="en-US" dirty="0" smtClean="0"/>
              <a:t>Good </a:t>
            </a:r>
            <a:r>
              <a:rPr lang="en-US" dirty="0"/>
              <a:t>software should have a "life-time" at least measured in </a:t>
            </a:r>
            <a:r>
              <a:rPr lang="en-US" dirty="0" smtClean="0"/>
              <a:t>years.</a:t>
            </a:r>
          </a:p>
          <a:p>
            <a:r>
              <a:rPr lang="en-US" dirty="0" smtClean="0"/>
              <a:t>Good </a:t>
            </a:r>
            <a:r>
              <a:rPr lang="en-US" dirty="0"/>
              <a:t>software should provide an appropriate </a:t>
            </a:r>
            <a:r>
              <a:rPr lang="en-US" b="1" dirty="0"/>
              <a:t>user </a:t>
            </a:r>
            <a:r>
              <a:rPr lang="en-US" b="1" dirty="0" smtClean="0"/>
              <a:t>interface</a:t>
            </a:r>
          </a:p>
          <a:p>
            <a:r>
              <a:rPr lang="en-US" dirty="0" smtClean="0"/>
              <a:t>Good </a:t>
            </a:r>
            <a:r>
              <a:rPr lang="en-US" dirty="0"/>
              <a:t>software should be accompanied by complete </a:t>
            </a:r>
            <a:r>
              <a:rPr lang="en-US" b="1" dirty="0" smtClean="0"/>
              <a:t>documentation</a:t>
            </a:r>
          </a:p>
          <a:p>
            <a:r>
              <a:rPr lang="en-US" dirty="0" smtClean="0"/>
              <a:t>Good </a:t>
            </a:r>
            <a:r>
              <a:rPr lang="en-US" dirty="0"/>
              <a:t>software should be </a:t>
            </a:r>
            <a:r>
              <a:rPr lang="en-US" b="1" dirty="0"/>
              <a:t>"easily" maintained </a:t>
            </a:r>
          </a:p>
        </p:txBody>
      </p:sp>
    </p:spTree>
    <p:extLst>
      <p:ext uri="{BB962C8B-B14F-4D97-AF65-F5344CB8AC3E}">
        <p14:creationId xmlns:p14="http://schemas.microsoft.com/office/powerpoint/2010/main" val="118260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3843528" y="0"/>
            <a:ext cx="4683252" cy="789432"/>
          </a:xfrm>
          <a:prstGeom prst="rect">
            <a:avLst/>
          </a:prstGeom>
          <a:blipFill>
            <a:blip r:embed="rId2" cstate="print"/>
            <a:stretch>
              <a:fillRect/>
            </a:stretch>
          </a:blipFill>
        </p:spPr>
        <p:txBody>
          <a:bodyPr wrap="square" lIns="0" tIns="0" rIns="0" bIns="0" rtlCol="0">
            <a:noAutofit/>
          </a:bodyPr>
          <a:lstStyle/>
          <a:p>
            <a:endParaRPr/>
          </a:p>
        </p:txBody>
      </p:sp>
      <p:sp>
        <p:nvSpPr>
          <p:cNvPr id="30" name="object 30"/>
          <p:cNvSpPr txBox="1"/>
          <p:nvPr/>
        </p:nvSpPr>
        <p:spPr>
          <a:xfrm>
            <a:off x="4179570" y="101425"/>
            <a:ext cx="3938996" cy="586536"/>
          </a:xfrm>
          <a:prstGeom prst="rect">
            <a:avLst/>
          </a:prstGeom>
        </p:spPr>
        <p:txBody>
          <a:bodyPr wrap="square" lIns="0" tIns="0" rIns="0" bIns="0" rtlCol="0">
            <a:noAutofit/>
          </a:bodyPr>
          <a:lstStyle/>
          <a:p>
            <a:pPr marL="12700">
              <a:lnSpc>
                <a:spcPts val="4605"/>
              </a:lnSpc>
              <a:spcBef>
                <a:spcPts val="230"/>
              </a:spcBef>
            </a:pPr>
            <a:r>
              <a:rPr sz="4400" b="1" spc="-54" dirty="0">
                <a:latin typeface="Times New Roman"/>
                <a:cs typeface="Times New Roman"/>
              </a:rPr>
              <a:t>S</a:t>
            </a:r>
            <a:r>
              <a:rPr sz="4400" b="1" spc="-50" dirty="0">
                <a:latin typeface="Times New Roman"/>
                <a:cs typeface="Times New Roman"/>
              </a:rPr>
              <a:t>y</a:t>
            </a:r>
            <a:r>
              <a:rPr sz="4400" b="1" spc="-39" dirty="0">
                <a:latin typeface="Times New Roman"/>
                <a:cs typeface="Times New Roman"/>
              </a:rPr>
              <a:t>s</a:t>
            </a:r>
            <a:r>
              <a:rPr sz="4400" b="1" spc="-29" dirty="0">
                <a:latin typeface="Times New Roman"/>
                <a:cs typeface="Times New Roman"/>
              </a:rPr>
              <a:t>t</a:t>
            </a:r>
            <a:r>
              <a:rPr sz="4400" b="1" spc="-39" dirty="0">
                <a:latin typeface="Times New Roman"/>
                <a:cs typeface="Times New Roman"/>
              </a:rPr>
              <a:t>e</a:t>
            </a:r>
            <a:r>
              <a:rPr sz="4400" b="1" dirty="0">
                <a:latin typeface="Times New Roman"/>
                <a:cs typeface="Times New Roman"/>
              </a:rPr>
              <a:t>m</a:t>
            </a:r>
            <a:r>
              <a:rPr sz="4400" b="1" spc="-75" dirty="0">
                <a:solidFill>
                  <a:srgbClr val="F0F0F0"/>
                </a:solidFill>
                <a:latin typeface="Times New Roman"/>
                <a:cs typeface="Times New Roman"/>
              </a:rPr>
              <a:t> </a:t>
            </a:r>
            <a:r>
              <a:rPr sz="4400" b="1" spc="-39" dirty="0">
                <a:latin typeface="Times New Roman"/>
                <a:cs typeface="Times New Roman"/>
              </a:rPr>
              <a:t>s</a:t>
            </a:r>
            <a:r>
              <a:rPr sz="4400" b="1" spc="-50" dirty="0">
                <a:latin typeface="Times New Roman"/>
                <a:cs typeface="Times New Roman"/>
              </a:rPr>
              <a:t>o</a:t>
            </a:r>
            <a:r>
              <a:rPr sz="4400" b="1" spc="14" dirty="0">
                <a:latin typeface="Times New Roman"/>
                <a:cs typeface="Times New Roman"/>
              </a:rPr>
              <a:t>f</a:t>
            </a:r>
            <a:r>
              <a:rPr sz="4400" b="1" spc="-79" dirty="0">
                <a:latin typeface="Times New Roman"/>
                <a:cs typeface="Times New Roman"/>
              </a:rPr>
              <a:t>t</a:t>
            </a:r>
            <a:r>
              <a:rPr sz="4400" b="1" spc="-64" dirty="0">
                <a:latin typeface="Times New Roman"/>
                <a:cs typeface="Times New Roman"/>
              </a:rPr>
              <a:t>w</a:t>
            </a:r>
            <a:r>
              <a:rPr sz="4400" b="1" spc="-94" dirty="0">
                <a:latin typeface="Times New Roman"/>
                <a:cs typeface="Times New Roman"/>
              </a:rPr>
              <a:t>a</a:t>
            </a:r>
            <a:r>
              <a:rPr sz="4400" b="1" spc="-39" dirty="0">
                <a:latin typeface="Times New Roman"/>
                <a:cs typeface="Times New Roman"/>
              </a:rPr>
              <a:t>r</a:t>
            </a:r>
            <a:r>
              <a:rPr sz="4400" b="1" dirty="0">
                <a:latin typeface="Times New Roman"/>
                <a:cs typeface="Times New Roman"/>
              </a:rPr>
              <a:t>e</a:t>
            </a:r>
            <a:endParaRPr sz="4400" dirty="0">
              <a:latin typeface="Times New Roman"/>
              <a:cs typeface="Times New Roman"/>
            </a:endParaRPr>
          </a:p>
        </p:txBody>
      </p:sp>
      <p:sp>
        <p:nvSpPr>
          <p:cNvPr id="29" name="object 29"/>
          <p:cNvSpPr txBox="1"/>
          <p:nvPr/>
        </p:nvSpPr>
        <p:spPr>
          <a:xfrm>
            <a:off x="1906930" y="1173256"/>
            <a:ext cx="1813704" cy="434136"/>
          </a:xfrm>
          <a:prstGeom prst="rect">
            <a:avLst/>
          </a:prstGeom>
        </p:spPr>
        <p:txBody>
          <a:bodyPr wrap="square" lIns="0" tIns="0" rIns="0" bIns="0" rtlCol="0">
            <a:noAutofit/>
          </a:bodyPr>
          <a:lstStyle/>
          <a:p>
            <a:pPr marL="12700">
              <a:lnSpc>
                <a:spcPts val="3379"/>
              </a:lnSpc>
              <a:spcBef>
                <a:spcPts val="169"/>
              </a:spcBef>
            </a:pPr>
            <a:r>
              <a:rPr sz="2550" dirty="0">
                <a:solidFill>
                  <a:srgbClr val="4F81BB"/>
                </a:solidFill>
                <a:latin typeface="Wingdings"/>
                <a:cs typeface="Wingdings"/>
              </a:rPr>
              <a:t></a:t>
            </a:r>
            <a:r>
              <a:rPr sz="2550" dirty="0">
                <a:solidFill>
                  <a:srgbClr val="4F81BB"/>
                </a:solidFill>
                <a:latin typeface="Times New Roman"/>
                <a:cs typeface="Times New Roman"/>
              </a:rPr>
              <a:t>  </a:t>
            </a:r>
            <a:r>
              <a:rPr sz="2550" spc="22" dirty="0">
                <a:solidFill>
                  <a:srgbClr val="4F81BB"/>
                </a:solidFill>
                <a:latin typeface="Times New Roman"/>
                <a:cs typeface="Times New Roman"/>
              </a:rPr>
              <a:t> </a:t>
            </a:r>
            <a:r>
              <a:rPr sz="3200" spc="-9" dirty="0">
                <a:latin typeface="Times New Roman"/>
                <a:cs typeface="Times New Roman"/>
              </a:rPr>
              <a:t>S</a:t>
            </a:r>
            <a:r>
              <a:rPr sz="3200" spc="-69" dirty="0">
                <a:latin typeface="Times New Roman"/>
                <a:cs typeface="Times New Roman"/>
              </a:rPr>
              <a:t>y</a:t>
            </a:r>
            <a:r>
              <a:rPr sz="3200" dirty="0">
                <a:latin typeface="Times New Roman"/>
                <a:cs typeface="Times New Roman"/>
              </a:rPr>
              <a:t>s</a:t>
            </a:r>
            <a:r>
              <a:rPr sz="3200" spc="9" dirty="0">
                <a:latin typeface="Times New Roman"/>
                <a:cs typeface="Times New Roman"/>
              </a:rPr>
              <a:t>t</a:t>
            </a:r>
            <a:r>
              <a:rPr sz="3200" spc="-34" dirty="0">
                <a:latin typeface="Times New Roman"/>
                <a:cs typeface="Times New Roman"/>
              </a:rPr>
              <a:t>e</a:t>
            </a:r>
            <a:r>
              <a:rPr sz="3200" dirty="0">
                <a:latin typeface="Times New Roman"/>
                <a:cs typeface="Times New Roman"/>
              </a:rPr>
              <a:t>m</a:t>
            </a:r>
          </a:p>
        </p:txBody>
      </p:sp>
      <p:sp>
        <p:nvSpPr>
          <p:cNvPr id="28" name="object 28"/>
          <p:cNvSpPr txBox="1"/>
          <p:nvPr/>
        </p:nvSpPr>
        <p:spPr>
          <a:xfrm>
            <a:off x="3810127" y="1173256"/>
            <a:ext cx="1548762" cy="434136"/>
          </a:xfrm>
          <a:prstGeom prst="rect">
            <a:avLst/>
          </a:prstGeom>
        </p:spPr>
        <p:txBody>
          <a:bodyPr wrap="square" lIns="0" tIns="0" rIns="0" bIns="0" rtlCol="0">
            <a:noAutofit/>
          </a:bodyPr>
          <a:lstStyle/>
          <a:p>
            <a:pPr marL="12700">
              <a:lnSpc>
                <a:spcPts val="3379"/>
              </a:lnSpc>
              <a:spcBef>
                <a:spcPts val="169"/>
              </a:spcBef>
            </a:pPr>
            <a:r>
              <a:rPr sz="3200" spc="-9" dirty="0">
                <a:latin typeface="Times New Roman"/>
                <a:cs typeface="Times New Roman"/>
              </a:rPr>
              <a:t>S</a:t>
            </a:r>
            <a:r>
              <a:rPr sz="3200" spc="-25" dirty="0">
                <a:latin typeface="Times New Roman"/>
                <a:cs typeface="Times New Roman"/>
              </a:rPr>
              <a:t>o</a:t>
            </a:r>
            <a:r>
              <a:rPr sz="3200" spc="-14" dirty="0">
                <a:latin typeface="Times New Roman"/>
                <a:cs typeface="Times New Roman"/>
              </a:rPr>
              <a:t>f</a:t>
            </a:r>
            <a:r>
              <a:rPr sz="3200" spc="14" dirty="0">
                <a:latin typeface="Times New Roman"/>
                <a:cs typeface="Times New Roman"/>
              </a:rPr>
              <a:t>t</a:t>
            </a:r>
            <a:r>
              <a:rPr sz="3200" spc="-64" dirty="0">
                <a:latin typeface="Times New Roman"/>
                <a:cs typeface="Times New Roman"/>
              </a:rPr>
              <a:t>w</a:t>
            </a:r>
            <a:r>
              <a:rPr sz="3200" spc="9" dirty="0">
                <a:latin typeface="Times New Roman"/>
                <a:cs typeface="Times New Roman"/>
              </a:rPr>
              <a:t>a</a:t>
            </a:r>
            <a:r>
              <a:rPr sz="3200" spc="-14" dirty="0">
                <a:latin typeface="Times New Roman"/>
                <a:cs typeface="Times New Roman"/>
              </a:rPr>
              <a:t>r</a:t>
            </a:r>
            <a:r>
              <a:rPr sz="3200" dirty="0">
                <a:latin typeface="Times New Roman"/>
                <a:cs typeface="Times New Roman"/>
              </a:rPr>
              <a:t>e</a:t>
            </a:r>
            <a:endParaRPr sz="3200">
              <a:latin typeface="Times New Roman"/>
              <a:cs typeface="Times New Roman"/>
            </a:endParaRPr>
          </a:p>
        </p:txBody>
      </p:sp>
      <p:sp>
        <p:nvSpPr>
          <p:cNvPr id="27" name="object 27"/>
          <p:cNvSpPr txBox="1"/>
          <p:nvPr/>
        </p:nvSpPr>
        <p:spPr>
          <a:xfrm>
            <a:off x="5463286" y="1173256"/>
            <a:ext cx="363732"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is</a:t>
            </a:r>
            <a:endParaRPr sz="3200">
              <a:latin typeface="Times New Roman"/>
              <a:cs typeface="Times New Roman"/>
            </a:endParaRPr>
          </a:p>
        </p:txBody>
      </p:sp>
      <p:sp>
        <p:nvSpPr>
          <p:cNvPr id="26" name="object 26"/>
          <p:cNvSpPr txBox="1"/>
          <p:nvPr/>
        </p:nvSpPr>
        <p:spPr>
          <a:xfrm>
            <a:off x="5920867" y="1173256"/>
            <a:ext cx="590682"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t</a:t>
            </a:r>
            <a:r>
              <a:rPr sz="3200" spc="25" dirty="0">
                <a:latin typeface="Times New Roman"/>
                <a:cs typeface="Times New Roman"/>
              </a:rPr>
              <a:t>h</a:t>
            </a:r>
            <a:r>
              <a:rPr sz="3200" dirty="0">
                <a:latin typeface="Times New Roman"/>
                <a:cs typeface="Times New Roman"/>
              </a:rPr>
              <a:t>e</a:t>
            </a:r>
            <a:endParaRPr sz="3200">
              <a:latin typeface="Times New Roman"/>
              <a:cs typeface="Times New Roman"/>
            </a:endParaRPr>
          </a:p>
        </p:txBody>
      </p:sp>
      <p:sp>
        <p:nvSpPr>
          <p:cNvPr id="25" name="object 25"/>
          <p:cNvSpPr txBox="1"/>
          <p:nvPr/>
        </p:nvSpPr>
        <p:spPr>
          <a:xfrm>
            <a:off x="6610350" y="1173256"/>
            <a:ext cx="1481320" cy="434136"/>
          </a:xfrm>
          <a:prstGeom prst="rect">
            <a:avLst/>
          </a:prstGeom>
        </p:spPr>
        <p:txBody>
          <a:bodyPr wrap="square" lIns="0" tIns="0" rIns="0" bIns="0" rtlCol="0">
            <a:noAutofit/>
          </a:bodyPr>
          <a:lstStyle/>
          <a:p>
            <a:pPr marL="12700">
              <a:lnSpc>
                <a:spcPts val="3379"/>
              </a:lnSpc>
              <a:spcBef>
                <a:spcPts val="169"/>
              </a:spcBef>
            </a:pPr>
            <a:r>
              <a:rPr sz="3200" dirty="0">
                <a:latin typeface="Times New Roman"/>
                <a:cs typeface="Times New Roman"/>
              </a:rPr>
              <a:t>s</a:t>
            </a:r>
            <a:r>
              <a:rPr sz="3200" spc="-25" dirty="0">
                <a:latin typeface="Times New Roman"/>
                <a:cs typeface="Times New Roman"/>
              </a:rPr>
              <a:t>o</a:t>
            </a:r>
            <a:r>
              <a:rPr sz="3200" spc="-14" dirty="0">
                <a:latin typeface="Times New Roman"/>
                <a:cs typeface="Times New Roman"/>
              </a:rPr>
              <a:t>f</a:t>
            </a:r>
            <a:r>
              <a:rPr sz="3200" spc="14" dirty="0">
                <a:latin typeface="Times New Roman"/>
                <a:cs typeface="Times New Roman"/>
              </a:rPr>
              <a:t>t</a:t>
            </a:r>
            <a:r>
              <a:rPr sz="3200" spc="-64" dirty="0">
                <a:latin typeface="Times New Roman"/>
                <a:cs typeface="Times New Roman"/>
              </a:rPr>
              <a:t>w</a:t>
            </a:r>
            <a:r>
              <a:rPr sz="3200" spc="9" dirty="0">
                <a:latin typeface="Times New Roman"/>
                <a:cs typeface="Times New Roman"/>
              </a:rPr>
              <a:t>a</a:t>
            </a:r>
            <a:r>
              <a:rPr sz="3200" spc="-14" dirty="0">
                <a:latin typeface="Times New Roman"/>
                <a:cs typeface="Times New Roman"/>
              </a:rPr>
              <a:t>r</a:t>
            </a:r>
            <a:r>
              <a:rPr sz="3200" dirty="0">
                <a:latin typeface="Times New Roman"/>
                <a:cs typeface="Times New Roman"/>
              </a:rPr>
              <a:t>e</a:t>
            </a:r>
            <a:endParaRPr sz="3200">
              <a:latin typeface="Times New Roman"/>
              <a:cs typeface="Times New Roman"/>
            </a:endParaRPr>
          </a:p>
        </p:txBody>
      </p:sp>
      <p:sp>
        <p:nvSpPr>
          <p:cNvPr id="24" name="object 24"/>
          <p:cNvSpPr txBox="1"/>
          <p:nvPr/>
        </p:nvSpPr>
        <p:spPr>
          <a:xfrm>
            <a:off x="8196199" y="1173256"/>
            <a:ext cx="705538"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t</a:t>
            </a:r>
            <a:r>
              <a:rPr sz="3200" spc="25" dirty="0">
                <a:latin typeface="Times New Roman"/>
                <a:cs typeface="Times New Roman"/>
              </a:rPr>
              <a:t>h</a:t>
            </a:r>
            <a:r>
              <a:rPr sz="3200" spc="9" dirty="0">
                <a:latin typeface="Times New Roman"/>
                <a:cs typeface="Times New Roman"/>
              </a:rPr>
              <a:t>a</a:t>
            </a:r>
            <a:r>
              <a:rPr sz="3200" dirty="0">
                <a:latin typeface="Times New Roman"/>
                <a:cs typeface="Times New Roman"/>
              </a:rPr>
              <a:t>t</a:t>
            </a:r>
            <a:endParaRPr sz="3200">
              <a:latin typeface="Times New Roman"/>
              <a:cs typeface="Times New Roman"/>
            </a:endParaRPr>
          </a:p>
        </p:txBody>
      </p:sp>
      <p:sp>
        <p:nvSpPr>
          <p:cNvPr id="23" name="object 23"/>
          <p:cNvSpPr txBox="1"/>
          <p:nvPr/>
        </p:nvSpPr>
        <p:spPr>
          <a:xfrm>
            <a:off x="8989315" y="1173256"/>
            <a:ext cx="1397529" cy="434136"/>
          </a:xfrm>
          <a:prstGeom prst="rect">
            <a:avLst/>
          </a:prstGeom>
        </p:spPr>
        <p:txBody>
          <a:bodyPr wrap="square" lIns="0" tIns="0" rIns="0" bIns="0" rtlCol="0">
            <a:noAutofit/>
          </a:bodyPr>
          <a:lstStyle/>
          <a:p>
            <a:pPr marL="12700">
              <a:lnSpc>
                <a:spcPts val="3379"/>
              </a:lnSpc>
              <a:spcBef>
                <a:spcPts val="169"/>
              </a:spcBef>
            </a:pPr>
            <a:r>
              <a:rPr sz="3200" spc="9" dirty="0">
                <a:latin typeface="Times New Roman"/>
                <a:cs typeface="Times New Roman"/>
              </a:rPr>
              <a:t>c</a:t>
            </a:r>
            <a:r>
              <a:rPr sz="3200" spc="-25" dirty="0">
                <a:latin typeface="Times New Roman"/>
                <a:cs typeface="Times New Roman"/>
              </a:rPr>
              <a:t>o</a:t>
            </a:r>
            <a:r>
              <a:rPr sz="3200" spc="25" dirty="0">
                <a:latin typeface="Times New Roman"/>
                <a:cs typeface="Times New Roman"/>
              </a:rPr>
              <a:t>n</a:t>
            </a:r>
            <a:r>
              <a:rPr sz="3200" spc="14" dirty="0">
                <a:latin typeface="Times New Roman"/>
                <a:cs typeface="Times New Roman"/>
              </a:rPr>
              <a:t>t</a:t>
            </a:r>
            <a:r>
              <a:rPr sz="3200" spc="-14" dirty="0">
                <a:latin typeface="Times New Roman"/>
                <a:cs typeface="Times New Roman"/>
              </a:rPr>
              <a:t>r</a:t>
            </a:r>
            <a:r>
              <a:rPr sz="3200" spc="-25" dirty="0">
                <a:latin typeface="Times New Roman"/>
                <a:cs typeface="Times New Roman"/>
              </a:rPr>
              <a:t>o</a:t>
            </a:r>
            <a:r>
              <a:rPr sz="3200" spc="-29" dirty="0">
                <a:latin typeface="Times New Roman"/>
                <a:cs typeface="Times New Roman"/>
              </a:rPr>
              <a:t>l</a:t>
            </a:r>
            <a:r>
              <a:rPr sz="3200" dirty="0">
                <a:latin typeface="Times New Roman"/>
                <a:cs typeface="Times New Roman"/>
              </a:rPr>
              <a:t>s</a:t>
            </a:r>
            <a:endParaRPr sz="3200">
              <a:latin typeface="Times New Roman"/>
              <a:cs typeface="Times New Roman"/>
            </a:endParaRPr>
          </a:p>
        </p:txBody>
      </p:sp>
      <p:sp>
        <p:nvSpPr>
          <p:cNvPr id="22" name="object 22"/>
          <p:cNvSpPr txBox="1"/>
          <p:nvPr/>
        </p:nvSpPr>
        <p:spPr>
          <a:xfrm>
            <a:off x="2437587" y="1661571"/>
            <a:ext cx="3453884"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t</a:t>
            </a:r>
            <a:r>
              <a:rPr sz="3200" spc="25" dirty="0">
                <a:latin typeface="Times New Roman"/>
                <a:cs typeface="Times New Roman"/>
              </a:rPr>
              <a:t>h</a:t>
            </a:r>
            <a:r>
              <a:rPr sz="3200" dirty="0">
                <a:latin typeface="Times New Roman"/>
                <a:cs typeface="Times New Roman"/>
              </a:rPr>
              <a:t>e</a:t>
            </a:r>
            <a:r>
              <a:rPr sz="3200" spc="-64" dirty="0">
                <a:latin typeface="Times New Roman"/>
                <a:cs typeface="Times New Roman"/>
              </a:rPr>
              <a:t> </a:t>
            </a:r>
            <a:r>
              <a:rPr sz="3200" spc="-25" dirty="0">
                <a:latin typeface="Times New Roman"/>
                <a:cs typeface="Times New Roman"/>
              </a:rPr>
              <a:t>ov</a:t>
            </a:r>
            <a:r>
              <a:rPr sz="3200" spc="-34" dirty="0">
                <a:latin typeface="Times New Roman"/>
                <a:cs typeface="Times New Roman"/>
              </a:rPr>
              <a:t>e</a:t>
            </a:r>
            <a:r>
              <a:rPr sz="3200" spc="-14" dirty="0">
                <a:latin typeface="Times New Roman"/>
                <a:cs typeface="Times New Roman"/>
              </a:rPr>
              <a:t>r</a:t>
            </a:r>
            <a:r>
              <a:rPr sz="3200" spc="9" dirty="0">
                <a:latin typeface="Times New Roman"/>
                <a:cs typeface="Times New Roman"/>
              </a:rPr>
              <a:t>a</a:t>
            </a:r>
            <a:r>
              <a:rPr sz="3200" spc="-29" dirty="0">
                <a:latin typeface="Times New Roman"/>
                <a:cs typeface="Times New Roman"/>
              </a:rPr>
              <a:t>l</a:t>
            </a:r>
            <a:r>
              <a:rPr sz="3200" dirty="0">
                <a:latin typeface="Times New Roman"/>
                <a:cs typeface="Times New Roman"/>
              </a:rPr>
              <a:t>l</a:t>
            </a:r>
            <a:r>
              <a:rPr sz="3200" spc="75" dirty="0">
                <a:latin typeface="Times New Roman"/>
                <a:cs typeface="Times New Roman"/>
              </a:rPr>
              <a:t> </a:t>
            </a:r>
            <a:r>
              <a:rPr sz="3200" spc="-25" dirty="0">
                <a:latin typeface="Times New Roman"/>
                <a:cs typeface="Times New Roman"/>
              </a:rPr>
              <a:t>o</a:t>
            </a:r>
            <a:r>
              <a:rPr sz="3200" spc="25" dirty="0">
                <a:latin typeface="Times New Roman"/>
                <a:cs typeface="Times New Roman"/>
              </a:rPr>
              <a:t>p</a:t>
            </a:r>
            <a:r>
              <a:rPr sz="3200" spc="-34" dirty="0">
                <a:latin typeface="Times New Roman"/>
                <a:cs typeface="Times New Roman"/>
              </a:rPr>
              <a:t>e</a:t>
            </a:r>
            <a:r>
              <a:rPr sz="3200" spc="-14" dirty="0">
                <a:latin typeface="Times New Roman"/>
                <a:cs typeface="Times New Roman"/>
              </a:rPr>
              <a:t>r</a:t>
            </a:r>
            <a:r>
              <a:rPr sz="3200" spc="9" dirty="0">
                <a:latin typeface="Times New Roman"/>
                <a:cs typeface="Times New Roman"/>
              </a:rPr>
              <a:t>a</a:t>
            </a:r>
            <a:r>
              <a:rPr sz="3200" spc="14" dirty="0">
                <a:latin typeface="Times New Roman"/>
                <a:cs typeface="Times New Roman"/>
              </a:rPr>
              <a:t>ti</a:t>
            </a:r>
            <a:r>
              <a:rPr sz="3200" spc="-25" dirty="0">
                <a:latin typeface="Times New Roman"/>
                <a:cs typeface="Times New Roman"/>
              </a:rPr>
              <a:t>o</a:t>
            </a:r>
            <a:r>
              <a:rPr sz="3200" dirty="0">
                <a:latin typeface="Times New Roman"/>
                <a:cs typeface="Times New Roman"/>
              </a:rPr>
              <a:t>n</a:t>
            </a:r>
            <a:endParaRPr sz="3200">
              <a:latin typeface="Times New Roman"/>
              <a:cs typeface="Times New Roman"/>
            </a:endParaRPr>
          </a:p>
        </p:txBody>
      </p:sp>
      <p:sp>
        <p:nvSpPr>
          <p:cNvPr id="21" name="object 21"/>
          <p:cNvSpPr txBox="1"/>
          <p:nvPr/>
        </p:nvSpPr>
        <p:spPr>
          <a:xfrm>
            <a:off x="5899180" y="1661571"/>
            <a:ext cx="424327" cy="434136"/>
          </a:xfrm>
          <a:prstGeom prst="rect">
            <a:avLst/>
          </a:prstGeom>
        </p:spPr>
        <p:txBody>
          <a:bodyPr wrap="square" lIns="0" tIns="0" rIns="0" bIns="0" rtlCol="0">
            <a:noAutofit/>
          </a:bodyPr>
          <a:lstStyle/>
          <a:p>
            <a:pPr marL="12700">
              <a:lnSpc>
                <a:spcPts val="3379"/>
              </a:lnSpc>
              <a:spcBef>
                <a:spcPts val="169"/>
              </a:spcBef>
            </a:pPr>
            <a:r>
              <a:rPr sz="3200" spc="-25" dirty="0">
                <a:latin typeface="Times New Roman"/>
                <a:cs typeface="Times New Roman"/>
              </a:rPr>
              <a:t>o</a:t>
            </a:r>
            <a:r>
              <a:rPr sz="3200" dirty="0">
                <a:latin typeface="Times New Roman"/>
                <a:cs typeface="Times New Roman"/>
              </a:rPr>
              <a:t>f</a:t>
            </a:r>
            <a:endParaRPr sz="3200">
              <a:latin typeface="Times New Roman"/>
              <a:cs typeface="Times New Roman"/>
            </a:endParaRPr>
          </a:p>
        </p:txBody>
      </p:sp>
      <p:sp>
        <p:nvSpPr>
          <p:cNvPr id="20" name="object 20"/>
          <p:cNvSpPr txBox="1"/>
          <p:nvPr/>
        </p:nvSpPr>
        <p:spPr>
          <a:xfrm>
            <a:off x="6343884" y="1661571"/>
            <a:ext cx="3536118"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t</a:t>
            </a:r>
            <a:r>
              <a:rPr sz="3200" spc="25" dirty="0">
                <a:latin typeface="Times New Roman"/>
                <a:cs typeface="Times New Roman"/>
              </a:rPr>
              <a:t>h</a:t>
            </a:r>
            <a:r>
              <a:rPr sz="3200" dirty="0">
                <a:latin typeface="Times New Roman"/>
                <a:cs typeface="Times New Roman"/>
              </a:rPr>
              <a:t>e</a:t>
            </a:r>
            <a:r>
              <a:rPr sz="3200" spc="-64" dirty="0">
                <a:latin typeface="Times New Roman"/>
                <a:cs typeface="Times New Roman"/>
              </a:rPr>
              <a:t> </a:t>
            </a:r>
            <a:r>
              <a:rPr sz="3200" spc="9" dirty="0">
                <a:latin typeface="Times New Roman"/>
                <a:cs typeface="Times New Roman"/>
              </a:rPr>
              <a:t>c</a:t>
            </a:r>
            <a:r>
              <a:rPr sz="3200" spc="-25" dirty="0">
                <a:latin typeface="Times New Roman"/>
                <a:cs typeface="Times New Roman"/>
              </a:rPr>
              <a:t>o</a:t>
            </a:r>
            <a:r>
              <a:rPr sz="3200" dirty="0">
                <a:latin typeface="Times New Roman"/>
                <a:cs typeface="Times New Roman"/>
              </a:rPr>
              <a:t>m</a:t>
            </a:r>
            <a:r>
              <a:rPr sz="3200" spc="14" dirty="0">
                <a:latin typeface="Times New Roman"/>
                <a:cs typeface="Times New Roman"/>
              </a:rPr>
              <a:t>p</a:t>
            </a:r>
            <a:r>
              <a:rPr sz="3200" spc="25" dirty="0">
                <a:latin typeface="Times New Roman"/>
                <a:cs typeface="Times New Roman"/>
              </a:rPr>
              <a:t>u</a:t>
            </a:r>
            <a:r>
              <a:rPr sz="3200" spc="14" dirty="0">
                <a:latin typeface="Times New Roman"/>
                <a:cs typeface="Times New Roman"/>
              </a:rPr>
              <a:t>t</a:t>
            </a:r>
            <a:r>
              <a:rPr sz="3200" spc="-34" dirty="0">
                <a:latin typeface="Times New Roman"/>
                <a:cs typeface="Times New Roman"/>
              </a:rPr>
              <a:t>e</a:t>
            </a:r>
            <a:r>
              <a:rPr sz="3200" dirty="0">
                <a:latin typeface="Times New Roman"/>
                <a:cs typeface="Times New Roman"/>
              </a:rPr>
              <a:t>r</a:t>
            </a:r>
            <a:r>
              <a:rPr sz="3200" spc="-144" dirty="0">
                <a:latin typeface="Times New Roman"/>
                <a:cs typeface="Times New Roman"/>
              </a:rPr>
              <a:t> </a:t>
            </a:r>
            <a:r>
              <a:rPr sz="3200" dirty="0">
                <a:latin typeface="Times New Roman"/>
                <a:cs typeface="Times New Roman"/>
              </a:rPr>
              <a:t>s</a:t>
            </a:r>
            <a:r>
              <a:rPr sz="3200" spc="-75" dirty="0">
                <a:latin typeface="Times New Roman"/>
                <a:cs typeface="Times New Roman"/>
              </a:rPr>
              <a:t>y</a:t>
            </a:r>
            <a:r>
              <a:rPr sz="3200" dirty="0">
                <a:latin typeface="Times New Roman"/>
                <a:cs typeface="Times New Roman"/>
              </a:rPr>
              <a:t>s</a:t>
            </a:r>
            <a:r>
              <a:rPr sz="3200" spc="9" dirty="0">
                <a:latin typeface="Times New Roman"/>
                <a:cs typeface="Times New Roman"/>
              </a:rPr>
              <a:t>t</a:t>
            </a:r>
            <a:r>
              <a:rPr sz="3200" spc="-34" dirty="0">
                <a:latin typeface="Times New Roman"/>
                <a:cs typeface="Times New Roman"/>
              </a:rPr>
              <a:t>e</a:t>
            </a:r>
            <a:r>
              <a:rPr sz="3200" dirty="0">
                <a:latin typeface="Times New Roman"/>
                <a:cs typeface="Times New Roman"/>
              </a:rPr>
              <a:t>m.</a:t>
            </a:r>
            <a:endParaRPr sz="3200">
              <a:latin typeface="Times New Roman"/>
              <a:cs typeface="Times New Roman"/>
            </a:endParaRPr>
          </a:p>
        </p:txBody>
      </p:sp>
      <p:sp>
        <p:nvSpPr>
          <p:cNvPr id="19" name="object 19"/>
          <p:cNvSpPr txBox="1"/>
          <p:nvPr/>
        </p:nvSpPr>
        <p:spPr>
          <a:xfrm>
            <a:off x="1894738" y="2863372"/>
            <a:ext cx="4012666" cy="434136"/>
          </a:xfrm>
          <a:prstGeom prst="rect">
            <a:avLst/>
          </a:prstGeom>
        </p:spPr>
        <p:txBody>
          <a:bodyPr wrap="square" lIns="0" tIns="0" rIns="0" bIns="0" rtlCol="0">
            <a:noAutofit/>
          </a:bodyPr>
          <a:lstStyle/>
          <a:p>
            <a:pPr marL="12700">
              <a:lnSpc>
                <a:spcPts val="3379"/>
              </a:lnSpc>
              <a:spcBef>
                <a:spcPts val="169"/>
              </a:spcBef>
            </a:pPr>
            <a:r>
              <a:rPr sz="2550" dirty="0">
                <a:solidFill>
                  <a:srgbClr val="4F81BB"/>
                </a:solidFill>
                <a:latin typeface="Wingdings"/>
                <a:cs typeface="Wingdings"/>
              </a:rPr>
              <a:t></a:t>
            </a:r>
            <a:r>
              <a:rPr sz="2550" dirty="0">
                <a:solidFill>
                  <a:srgbClr val="4F81BB"/>
                </a:solidFill>
                <a:latin typeface="Times New Roman"/>
                <a:cs typeface="Times New Roman"/>
              </a:rPr>
              <a:t>  </a:t>
            </a:r>
            <a:r>
              <a:rPr sz="2550" spc="22" dirty="0">
                <a:solidFill>
                  <a:srgbClr val="4F81BB"/>
                </a:solidFill>
                <a:latin typeface="Times New Roman"/>
                <a:cs typeface="Times New Roman"/>
              </a:rPr>
              <a:t> </a:t>
            </a:r>
            <a:r>
              <a:rPr sz="3200" spc="-44" dirty="0">
                <a:latin typeface="Times New Roman"/>
                <a:cs typeface="Times New Roman"/>
              </a:rPr>
              <a:t>T</a:t>
            </a:r>
            <a:r>
              <a:rPr sz="3200" spc="25" dirty="0">
                <a:latin typeface="Times New Roman"/>
                <a:cs typeface="Times New Roman"/>
              </a:rPr>
              <a:t>h</a:t>
            </a:r>
            <a:r>
              <a:rPr sz="3200" dirty="0">
                <a:latin typeface="Times New Roman"/>
                <a:cs typeface="Times New Roman"/>
              </a:rPr>
              <a:t>e</a:t>
            </a:r>
            <a:r>
              <a:rPr sz="3200" spc="79" dirty="0">
                <a:latin typeface="Times New Roman"/>
                <a:cs typeface="Times New Roman"/>
              </a:rPr>
              <a:t> </a:t>
            </a:r>
            <a:r>
              <a:rPr sz="3200" spc="39" dirty="0">
                <a:latin typeface="Times New Roman"/>
                <a:cs typeface="Times New Roman"/>
              </a:rPr>
              <a:t>s</a:t>
            </a:r>
            <a:r>
              <a:rPr sz="3200" spc="-69" dirty="0">
                <a:latin typeface="Times New Roman"/>
                <a:cs typeface="Times New Roman"/>
              </a:rPr>
              <a:t>y</a:t>
            </a:r>
            <a:r>
              <a:rPr sz="3200" dirty="0">
                <a:latin typeface="Times New Roman"/>
                <a:cs typeface="Times New Roman"/>
              </a:rPr>
              <a:t>s</a:t>
            </a:r>
            <a:r>
              <a:rPr sz="3200" spc="9" dirty="0">
                <a:latin typeface="Times New Roman"/>
                <a:cs typeface="Times New Roman"/>
              </a:rPr>
              <a:t>t</a:t>
            </a:r>
            <a:r>
              <a:rPr sz="3200" spc="-34" dirty="0">
                <a:latin typeface="Times New Roman"/>
                <a:cs typeface="Times New Roman"/>
              </a:rPr>
              <a:t>e</a:t>
            </a:r>
            <a:r>
              <a:rPr sz="3200" dirty="0">
                <a:latin typeface="Times New Roman"/>
                <a:cs typeface="Times New Roman"/>
              </a:rPr>
              <a:t>m</a:t>
            </a:r>
            <a:r>
              <a:rPr sz="3200" spc="114" dirty="0">
                <a:latin typeface="Times New Roman"/>
                <a:cs typeface="Times New Roman"/>
              </a:rPr>
              <a:t> </a:t>
            </a:r>
            <a:r>
              <a:rPr sz="3200" dirty="0">
                <a:latin typeface="Times New Roman"/>
                <a:cs typeface="Times New Roman"/>
              </a:rPr>
              <a:t>s</a:t>
            </a:r>
            <a:r>
              <a:rPr sz="3200" spc="19" dirty="0">
                <a:latin typeface="Times New Roman"/>
                <a:cs typeface="Times New Roman"/>
              </a:rPr>
              <a:t>o</a:t>
            </a:r>
            <a:r>
              <a:rPr sz="3200" spc="-14" dirty="0">
                <a:latin typeface="Times New Roman"/>
                <a:cs typeface="Times New Roman"/>
              </a:rPr>
              <a:t>f</a:t>
            </a:r>
            <a:r>
              <a:rPr sz="3200" spc="14" dirty="0">
                <a:latin typeface="Times New Roman"/>
                <a:cs typeface="Times New Roman"/>
              </a:rPr>
              <a:t>t</a:t>
            </a:r>
            <a:r>
              <a:rPr sz="3200" spc="-64" dirty="0">
                <a:latin typeface="Times New Roman"/>
                <a:cs typeface="Times New Roman"/>
              </a:rPr>
              <a:t>w</a:t>
            </a:r>
            <a:r>
              <a:rPr sz="3200" spc="9" dirty="0">
                <a:latin typeface="Times New Roman"/>
                <a:cs typeface="Times New Roman"/>
              </a:rPr>
              <a:t>a</a:t>
            </a:r>
            <a:r>
              <a:rPr sz="3200" spc="-14" dirty="0">
                <a:latin typeface="Times New Roman"/>
                <a:cs typeface="Times New Roman"/>
              </a:rPr>
              <a:t>r</a:t>
            </a:r>
            <a:r>
              <a:rPr sz="3200" dirty="0">
                <a:latin typeface="Times New Roman"/>
                <a:cs typeface="Times New Roman"/>
              </a:rPr>
              <a:t>e</a:t>
            </a:r>
          </a:p>
        </p:txBody>
      </p:sp>
      <p:sp>
        <p:nvSpPr>
          <p:cNvPr id="18" name="object 18"/>
          <p:cNvSpPr txBox="1"/>
          <p:nvPr/>
        </p:nvSpPr>
        <p:spPr>
          <a:xfrm>
            <a:off x="5939155" y="2863372"/>
            <a:ext cx="363732"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is</a:t>
            </a:r>
            <a:endParaRPr sz="3200">
              <a:latin typeface="Times New Roman"/>
              <a:cs typeface="Times New Roman"/>
            </a:endParaRPr>
          </a:p>
        </p:txBody>
      </p:sp>
      <p:sp>
        <p:nvSpPr>
          <p:cNvPr id="17" name="object 17"/>
          <p:cNvSpPr txBox="1"/>
          <p:nvPr/>
        </p:nvSpPr>
        <p:spPr>
          <a:xfrm>
            <a:off x="6317362" y="2863373"/>
            <a:ext cx="4084881" cy="922451"/>
          </a:xfrm>
          <a:prstGeom prst="rect">
            <a:avLst/>
          </a:prstGeom>
        </p:spPr>
        <p:txBody>
          <a:bodyPr wrap="square" lIns="0" tIns="0" rIns="0" bIns="0" rtlCol="0">
            <a:noAutofit/>
          </a:bodyPr>
          <a:lstStyle/>
          <a:p>
            <a:pPr marL="24891">
              <a:lnSpc>
                <a:spcPts val="3379"/>
              </a:lnSpc>
              <a:spcBef>
                <a:spcPts val="169"/>
              </a:spcBef>
            </a:pPr>
            <a:r>
              <a:rPr sz="3200" spc="25" dirty="0">
                <a:latin typeface="Times New Roman"/>
                <a:cs typeface="Times New Roman"/>
              </a:rPr>
              <a:t>b</a:t>
            </a:r>
            <a:r>
              <a:rPr sz="3200" spc="9" dirty="0">
                <a:latin typeface="Times New Roman"/>
                <a:cs typeface="Times New Roman"/>
              </a:rPr>
              <a:t>a</a:t>
            </a:r>
            <a:r>
              <a:rPr sz="3200" spc="-50" dirty="0">
                <a:latin typeface="Times New Roman"/>
                <a:cs typeface="Times New Roman"/>
              </a:rPr>
              <a:t>s</a:t>
            </a:r>
            <a:r>
              <a:rPr sz="3200" spc="14" dirty="0">
                <a:latin typeface="Times New Roman"/>
                <a:cs typeface="Times New Roman"/>
              </a:rPr>
              <a:t>i</a:t>
            </a:r>
            <a:r>
              <a:rPr sz="3200" spc="9" dirty="0">
                <a:latin typeface="Times New Roman"/>
                <a:cs typeface="Times New Roman"/>
              </a:rPr>
              <a:t>ca</a:t>
            </a:r>
            <a:r>
              <a:rPr sz="3200" spc="-29" dirty="0">
                <a:latin typeface="Times New Roman"/>
                <a:cs typeface="Times New Roman"/>
              </a:rPr>
              <a:t>ll</a:t>
            </a:r>
            <a:r>
              <a:rPr sz="3200" dirty="0">
                <a:latin typeface="Times New Roman"/>
                <a:cs typeface="Times New Roman"/>
              </a:rPr>
              <a:t>y</a:t>
            </a:r>
            <a:r>
              <a:rPr sz="3200" spc="54" dirty="0">
                <a:latin typeface="Times New Roman"/>
                <a:cs typeface="Times New Roman"/>
              </a:rPr>
              <a:t> </a:t>
            </a:r>
            <a:r>
              <a:rPr sz="3200" dirty="0">
                <a:latin typeface="Times New Roman"/>
                <a:cs typeface="Times New Roman"/>
              </a:rPr>
              <a:t>a</a:t>
            </a:r>
            <a:r>
              <a:rPr sz="3200" spc="125" dirty="0">
                <a:latin typeface="Times New Roman"/>
                <a:cs typeface="Times New Roman"/>
              </a:rPr>
              <a:t> </a:t>
            </a:r>
            <a:r>
              <a:rPr sz="3200" dirty="0">
                <a:latin typeface="Times New Roman"/>
                <a:cs typeface="Times New Roman"/>
              </a:rPr>
              <a:t>s</a:t>
            </a:r>
            <a:r>
              <a:rPr sz="3200" spc="19" dirty="0">
                <a:latin typeface="Times New Roman"/>
                <a:cs typeface="Times New Roman"/>
              </a:rPr>
              <a:t>o</a:t>
            </a:r>
            <a:r>
              <a:rPr sz="3200" spc="-14" dirty="0">
                <a:latin typeface="Times New Roman"/>
                <a:cs typeface="Times New Roman"/>
              </a:rPr>
              <a:t>f</a:t>
            </a:r>
            <a:r>
              <a:rPr sz="3200" spc="14" dirty="0">
                <a:latin typeface="Times New Roman"/>
                <a:cs typeface="Times New Roman"/>
              </a:rPr>
              <a:t>t</a:t>
            </a:r>
            <a:r>
              <a:rPr sz="3200" spc="-64" dirty="0">
                <a:latin typeface="Times New Roman"/>
                <a:cs typeface="Times New Roman"/>
              </a:rPr>
              <a:t>w</a:t>
            </a:r>
            <a:r>
              <a:rPr sz="3200" spc="9" dirty="0">
                <a:latin typeface="Times New Roman"/>
                <a:cs typeface="Times New Roman"/>
              </a:rPr>
              <a:t>a</a:t>
            </a:r>
            <a:r>
              <a:rPr sz="3200" spc="-14" dirty="0">
                <a:latin typeface="Times New Roman"/>
                <a:cs typeface="Times New Roman"/>
              </a:rPr>
              <a:t>r</a:t>
            </a:r>
            <a:r>
              <a:rPr sz="3200" dirty="0">
                <a:latin typeface="Times New Roman"/>
                <a:cs typeface="Times New Roman"/>
              </a:rPr>
              <a:t>e</a:t>
            </a:r>
            <a:r>
              <a:rPr sz="3200" spc="84" dirty="0">
                <a:latin typeface="Times New Roman"/>
                <a:cs typeface="Times New Roman"/>
              </a:rPr>
              <a:t> </a:t>
            </a:r>
            <a:r>
              <a:rPr sz="3200" spc="14" dirty="0">
                <a:latin typeface="Times New Roman"/>
                <a:cs typeface="Times New Roman"/>
              </a:rPr>
              <a:t>t</a:t>
            </a:r>
            <a:r>
              <a:rPr sz="3200" spc="25" dirty="0">
                <a:latin typeface="Times New Roman"/>
                <a:cs typeface="Times New Roman"/>
              </a:rPr>
              <a:t>h</a:t>
            </a:r>
            <a:r>
              <a:rPr sz="3200" spc="9" dirty="0">
                <a:latin typeface="Times New Roman"/>
                <a:cs typeface="Times New Roman"/>
              </a:rPr>
              <a:t>a</a:t>
            </a:r>
            <a:r>
              <a:rPr sz="3200" dirty="0">
                <a:latin typeface="Times New Roman"/>
                <a:cs typeface="Times New Roman"/>
              </a:rPr>
              <a:t>t</a:t>
            </a:r>
            <a:endParaRPr sz="3200">
              <a:latin typeface="Times New Roman"/>
              <a:cs typeface="Times New Roman"/>
            </a:endParaRPr>
          </a:p>
          <a:p>
            <a:pPr marL="12700" marR="256">
              <a:lnSpc>
                <a:spcPct val="95825"/>
              </a:lnSpc>
            </a:pPr>
            <a:r>
              <a:rPr sz="3200" dirty="0">
                <a:latin typeface="Times New Roman"/>
                <a:cs typeface="Times New Roman"/>
              </a:rPr>
              <a:t>s</a:t>
            </a:r>
            <a:r>
              <a:rPr sz="3200" spc="-25" dirty="0">
                <a:latin typeface="Times New Roman"/>
                <a:cs typeface="Times New Roman"/>
              </a:rPr>
              <a:t>o</a:t>
            </a:r>
            <a:r>
              <a:rPr sz="3200" spc="-64" dirty="0">
                <a:latin typeface="Times New Roman"/>
                <a:cs typeface="Times New Roman"/>
              </a:rPr>
              <a:t>f</a:t>
            </a:r>
            <a:r>
              <a:rPr sz="3200" spc="14" dirty="0">
                <a:latin typeface="Times New Roman"/>
                <a:cs typeface="Times New Roman"/>
              </a:rPr>
              <a:t>t</a:t>
            </a:r>
            <a:r>
              <a:rPr sz="3200" spc="-64" dirty="0">
                <a:latin typeface="Times New Roman"/>
                <a:cs typeface="Times New Roman"/>
              </a:rPr>
              <a:t>w</a:t>
            </a:r>
            <a:r>
              <a:rPr sz="3200" spc="9" dirty="0">
                <a:latin typeface="Times New Roman"/>
                <a:cs typeface="Times New Roman"/>
              </a:rPr>
              <a:t>a</a:t>
            </a:r>
            <a:r>
              <a:rPr sz="3200" spc="-14" dirty="0">
                <a:latin typeface="Times New Roman"/>
                <a:cs typeface="Times New Roman"/>
              </a:rPr>
              <a:t>r</a:t>
            </a:r>
            <a:r>
              <a:rPr sz="3200" dirty="0">
                <a:latin typeface="Times New Roman"/>
                <a:cs typeface="Times New Roman"/>
              </a:rPr>
              <a:t>e</a:t>
            </a:r>
            <a:r>
              <a:rPr sz="3200" spc="129" dirty="0">
                <a:latin typeface="Times New Roman"/>
                <a:cs typeface="Times New Roman"/>
              </a:rPr>
              <a:t> </a:t>
            </a:r>
            <a:r>
              <a:rPr sz="3200" spc="14" dirty="0">
                <a:latin typeface="Times New Roman"/>
                <a:cs typeface="Times New Roman"/>
              </a:rPr>
              <a:t>t</a:t>
            </a:r>
            <a:r>
              <a:rPr sz="3200" dirty="0">
                <a:latin typeface="Times New Roman"/>
                <a:cs typeface="Times New Roman"/>
              </a:rPr>
              <a:t>o</a:t>
            </a:r>
            <a:r>
              <a:rPr sz="3200" spc="139" dirty="0">
                <a:latin typeface="Times New Roman"/>
                <a:cs typeface="Times New Roman"/>
              </a:rPr>
              <a:t> </a:t>
            </a:r>
            <a:r>
              <a:rPr sz="3200" spc="-29" dirty="0">
                <a:latin typeface="Times New Roman"/>
                <a:cs typeface="Times New Roman"/>
              </a:rPr>
              <a:t>i</a:t>
            </a:r>
            <a:r>
              <a:rPr sz="3200" spc="-25" dirty="0">
                <a:latin typeface="Times New Roman"/>
                <a:cs typeface="Times New Roman"/>
              </a:rPr>
              <a:t>n</a:t>
            </a:r>
            <a:r>
              <a:rPr sz="3200" spc="14" dirty="0">
                <a:latin typeface="Times New Roman"/>
                <a:cs typeface="Times New Roman"/>
              </a:rPr>
              <a:t>t</a:t>
            </a:r>
            <a:r>
              <a:rPr sz="3200" spc="-34" dirty="0">
                <a:latin typeface="Times New Roman"/>
                <a:cs typeface="Times New Roman"/>
              </a:rPr>
              <a:t>e</a:t>
            </a:r>
            <a:r>
              <a:rPr sz="3200" spc="-14" dirty="0">
                <a:latin typeface="Times New Roman"/>
                <a:cs typeface="Times New Roman"/>
              </a:rPr>
              <a:t>r</a:t>
            </a:r>
            <a:r>
              <a:rPr sz="3200" spc="9" dirty="0">
                <a:latin typeface="Times New Roman"/>
                <a:cs typeface="Times New Roman"/>
              </a:rPr>
              <a:t>ac</a:t>
            </a:r>
            <a:r>
              <a:rPr sz="3200" dirty="0">
                <a:latin typeface="Times New Roman"/>
                <a:cs typeface="Times New Roman"/>
              </a:rPr>
              <a:t>t</a:t>
            </a:r>
            <a:r>
              <a:rPr sz="3200" spc="139" dirty="0">
                <a:latin typeface="Times New Roman"/>
                <a:cs typeface="Times New Roman"/>
              </a:rPr>
              <a:t> </a:t>
            </a:r>
            <a:r>
              <a:rPr sz="3200" spc="-64" dirty="0">
                <a:latin typeface="Times New Roman"/>
                <a:cs typeface="Times New Roman"/>
              </a:rPr>
              <a:t>w</a:t>
            </a:r>
            <a:r>
              <a:rPr sz="3200" spc="14" dirty="0">
                <a:latin typeface="Times New Roman"/>
                <a:cs typeface="Times New Roman"/>
              </a:rPr>
              <a:t>i</a:t>
            </a:r>
            <a:r>
              <a:rPr sz="3200" spc="-29" dirty="0">
                <a:latin typeface="Times New Roman"/>
                <a:cs typeface="Times New Roman"/>
              </a:rPr>
              <a:t>t</a:t>
            </a:r>
            <a:r>
              <a:rPr sz="3200" dirty="0">
                <a:latin typeface="Times New Roman"/>
                <a:cs typeface="Times New Roman"/>
              </a:rPr>
              <a:t>h</a:t>
            </a:r>
            <a:endParaRPr sz="3200">
              <a:latin typeface="Times New Roman"/>
              <a:cs typeface="Times New Roman"/>
            </a:endParaRPr>
          </a:p>
        </p:txBody>
      </p:sp>
      <p:sp>
        <p:nvSpPr>
          <p:cNvPr id="16" name="object 16"/>
          <p:cNvSpPr txBox="1"/>
          <p:nvPr/>
        </p:nvSpPr>
        <p:spPr>
          <a:xfrm>
            <a:off x="2431491" y="3351687"/>
            <a:ext cx="3845586" cy="434136"/>
          </a:xfrm>
          <a:prstGeom prst="rect">
            <a:avLst/>
          </a:prstGeom>
        </p:spPr>
        <p:txBody>
          <a:bodyPr wrap="square" lIns="0" tIns="0" rIns="0" bIns="0" rtlCol="0">
            <a:noAutofit/>
          </a:bodyPr>
          <a:lstStyle/>
          <a:p>
            <a:pPr marL="12700">
              <a:lnSpc>
                <a:spcPts val="3379"/>
              </a:lnSpc>
              <a:spcBef>
                <a:spcPts val="169"/>
              </a:spcBef>
            </a:pPr>
            <a:r>
              <a:rPr sz="3200" spc="-34" dirty="0">
                <a:latin typeface="Times New Roman"/>
                <a:cs typeface="Times New Roman"/>
              </a:rPr>
              <a:t>e</a:t>
            </a:r>
            <a:r>
              <a:rPr sz="3200" spc="25" dirty="0">
                <a:latin typeface="Times New Roman"/>
                <a:cs typeface="Times New Roman"/>
              </a:rPr>
              <a:t>n</a:t>
            </a:r>
            <a:r>
              <a:rPr sz="3200" spc="9" dirty="0">
                <a:latin typeface="Times New Roman"/>
                <a:cs typeface="Times New Roman"/>
              </a:rPr>
              <a:t>a</a:t>
            </a:r>
            <a:r>
              <a:rPr sz="3200" spc="25" dirty="0">
                <a:latin typeface="Times New Roman"/>
                <a:cs typeface="Times New Roman"/>
              </a:rPr>
              <a:t>b</a:t>
            </a:r>
            <a:r>
              <a:rPr sz="3200" spc="-29" dirty="0">
                <a:latin typeface="Times New Roman"/>
                <a:cs typeface="Times New Roman"/>
              </a:rPr>
              <a:t>l</a:t>
            </a:r>
            <a:r>
              <a:rPr sz="3200" spc="-34" dirty="0">
                <a:latin typeface="Times New Roman"/>
                <a:cs typeface="Times New Roman"/>
              </a:rPr>
              <a:t>e</a:t>
            </a:r>
            <a:r>
              <a:rPr sz="3200" dirty="0">
                <a:latin typeface="Times New Roman"/>
                <a:cs typeface="Times New Roman"/>
              </a:rPr>
              <a:t>s</a:t>
            </a:r>
            <a:r>
              <a:rPr sz="3200" spc="164" dirty="0">
                <a:latin typeface="Times New Roman"/>
                <a:cs typeface="Times New Roman"/>
              </a:rPr>
              <a:t> </a:t>
            </a:r>
            <a:r>
              <a:rPr sz="3200" spc="14" dirty="0">
                <a:latin typeface="Times New Roman"/>
                <a:cs typeface="Times New Roman"/>
              </a:rPr>
              <a:t>t</a:t>
            </a:r>
            <a:r>
              <a:rPr sz="3200" spc="25" dirty="0">
                <a:latin typeface="Times New Roman"/>
                <a:cs typeface="Times New Roman"/>
              </a:rPr>
              <a:t>h</a:t>
            </a:r>
            <a:r>
              <a:rPr sz="3200" dirty="0">
                <a:latin typeface="Times New Roman"/>
                <a:cs typeface="Times New Roman"/>
              </a:rPr>
              <a:t>e</a:t>
            </a:r>
            <a:r>
              <a:rPr sz="3200" spc="84" dirty="0">
                <a:latin typeface="Times New Roman"/>
                <a:cs typeface="Times New Roman"/>
              </a:rPr>
              <a:t> </a:t>
            </a:r>
            <a:r>
              <a:rPr sz="3200" spc="9" dirty="0">
                <a:latin typeface="Times New Roman"/>
                <a:cs typeface="Times New Roman"/>
              </a:rPr>
              <a:t>a</a:t>
            </a:r>
            <a:r>
              <a:rPr sz="3200" spc="-25" dirty="0">
                <a:latin typeface="Times New Roman"/>
                <a:cs typeface="Times New Roman"/>
              </a:rPr>
              <a:t>p</a:t>
            </a:r>
            <a:r>
              <a:rPr sz="3200" spc="25" dirty="0">
                <a:latin typeface="Times New Roman"/>
                <a:cs typeface="Times New Roman"/>
              </a:rPr>
              <a:t>p</a:t>
            </a:r>
            <a:r>
              <a:rPr sz="3200" spc="-29" dirty="0">
                <a:latin typeface="Times New Roman"/>
                <a:cs typeface="Times New Roman"/>
              </a:rPr>
              <a:t>li</a:t>
            </a:r>
            <a:r>
              <a:rPr sz="3200" spc="9" dirty="0">
                <a:latin typeface="Times New Roman"/>
                <a:cs typeface="Times New Roman"/>
              </a:rPr>
              <a:t>c</a:t>
            </a:r>
            <a:r>
              <a:rPr sz="3200" spc="-34" dirty="0">
                <a:latin typeface="Times New Roman"/>
                <a:cs typeface="Times New Roman"/>
              </a:rPr>
              <a:t>a</a:t>
            </a:r>
            <a:r>
              <a:rPr sz="3200" spc="14" dirty="0">
                <a:latin typeface="Times New Roman"/>
                <a:cs typeface="Times New Roman"/>
              </a:rPr>
              <a:t>ti</a:t>
            </a:r>
            <a:r>
              <a:rPr sz="3200" spc="-69" dirty="0">
                <a:latin typeface="Times New Roman"/>
                <a:cs typeface="Times New Roman"/>
              </a:rPr>
              <a:t>o</a:t>
            </a:r>
            <a:r>
              <a:rPr sz="3200" dirty="0">
                <a:latin typeface="Times New Roman"/>
                <a:cs typeface="Times New Roman"/>
              </a:rPr>
              <a:t>n</a:t>
            </a:r>
          </a:p>
        </p:txBody>
      </p:sp>
      <p:sp>
        <p:nvSpPr>
          <p:cNvPr id="15" name="object 15"/>
          <p:cNvSpPr txBox="1"/>
          <p:nvPr/>
        </p:nvSpPr>
        <p:spPr>
          <a:xfrm>
            <a:off x="2431492" y="3839621"/>
            <a:ext cx="7973725" cy="434136"/>
          </a:xfrm>
          <a:prstGeom prst="rect">
            <a:avLst/>
          </a:prstGeom>
        </p:spPr>
        <p:txBody>
          <a:bodyPr wrap="square" lIns="0" tIns="0" rIns="0" bIns="0" rtlCol="0">
            <a:noAutofit/>
          </a:bodyPr>
          <a:lstStyle/>
          <a:p>
            <a:pPr marL="12700">
              <a:lnSpc>
                <a:spcPts val="3379"/>
              </a:lnSpc>
              <a:spcBef>
                <a:spcPts val="169"/>
              </a:spcBef>
            </a:pPr>
            <a:r>
              <a:rPr sz="3200" spc="9" dirty="0">
                <a:latin typeface="Times New Roman"/>
                <a:cs typeface="Times New Roman"/>
              </a:rPr>
              <a:t>c</a:t>
            </a:r>
            <a:r>
              <a:rPr sz="3200" spc="-25" dirty="0">
                <a:latin typeface="Times New Roman"/>
                <a:cs typeface="Times New Roman"/>
              </a:rPr>
              <a:t>o</a:t>
            </a:r>
            <a:r>
              <a:rPr sz="3200" dirty="0">
                <a:latin typeface="Times New Roman"/>
                <a:cs typeface="Times New Roman"/>
              </a:rPr>
              <a:t>m</a:t>
            </a:r>
            <a:r>
              <a:rPr sz="3200" spc="14" dirty="0">
                <a:latin typeface="Times New Roman"/>
                <a:cs typeface="Times New Roman"/>
              </a:rPr>
              <a:t>p</a:t>
            </a:r>
            <a:r>
              <a:rPr sz="3200" spc="-25" dirty="0">
                <a:latin typeface="Times New Roman"/>
                <a:cs typeface="Times New Roman"/>
              </a:rPr>
              <a:t>u</a:t>
            </a:r>
            <a:r>
              <a:rPr sz="3200" spc="14" dirty="0">
                <a:latin typeface="Times New Roman"/>
                <a:cs typeface="Times New Roman"/>
              </a:rPr>
              <a:t>t</a:t>
            </a:r>
            <a:r>
              <a:rPr sz="3200" spc="-34" dirty="0">
                <a:latin typeface="Times New Roman"/>
                <a:cs typeface="Times New Roman"/>
              </a:rPr>
              <a:t>e</a:t>
            </a:r>
            <a:r>
              <a:rPr sz="3200" dirty="0">
                <a:latin typeface="Times New Roman"/>
                <a:cs typeface="Times New Roman"/>
              </a:rPr>
              <a:t>r</a:t>
            </a:r>
            <a:r>
              <a:rPr sz="3200" spc="244" dirty="0">
                <a:latin typeface="Times New Roman"/>
                <a:cs typeface="Times New Roman"/>
              </a:rPr>
              <a:t> </a:t>
            </a:r>
            <a:r>
              <a:rPr sz="3200" spc="-34" dirty="0">
                <a:latin typeface="Times New Roman"/>
                <a:cs typeface="Times New Roman"/>
              </a:rPr>
              <a:t>a</a:t>
            </a:r>
            <a:r>
              <a:rPr sz="3200" spc="25" dirty="0">
                <a:latin typeface="Times New Roman"/>
                <a:cs typeface="Times New Roman"/>
              </a:rPr>
              <a:t>n</a:t>
            </a:r>
            <a:r>
              <a:rPr sz="3200" dirty="0">
                <a:latin typeface="Times New Roman"/>
                <a:cs typeface="Times New Roman"/>
              </a:rPr>
              <a:t>d</a:t>
            </a:r>
            <a:r>
              <a:rPr sz="3200" spc="184" dirty="0">
                <a:latin typeface="Times New Roman"/>
                <a:cs typeface="Times New Roman"/>
              </a:rPr>
              <a:t> </a:t>
            </a:r>
            <a:r>
              <a:rPr sz="3200" spc="25" dirty="0">
                <a:latin typeface="Times New Roman"/>
                <a:cs typeface="Times New Roman"/>
              </a:rPr>
              <a:t>h</a:t>
            </a:r>
            <a:r>
              <a:rPr sz="3200" spc="-34" dirty="0">
                <a:latin typeface="Times New Roman"/>
                <a:cs typeface="Times New Roman"/>
              </a:rPr>
              <a:t>e</a:t>
            </a:r>
            <a:r>
              <a:rPr sz="3200" spc="-29" dirty="0">
                <a:latin typeface="Times New Roman"/>
                <a:cs typeface="Times New Roman"/>
              </a:rPr>
              <a:t>l</a:t>
            </a:r>
            <a:r>
              <a:rPr sz="3200" spc="25" dirty="0">
                <a:latin typeface="Times New Roman"/>
                <a:cs typeface="Times New Roman"/>
              </a:rPr>
              <a:t>p</a:t>
            </a:r>
            <a:r>
              <a:rPr sz="3200" dirty="0">
                <a:latin typeface="Times New Roman"/>
                <a:cs typeface="Times New Roman"/>
              </a:rPr>
              <a:t>s</a:t>
            </a:r>
            <a:r>
              <a:rPr sz="3200" spc="209" dirty="0">
                <a:latin typeface="Times New Roman"/>
                <a:cs typeface="Times New Roman"/>
              </a:rPr>
              <a:t> </a:t>
            </a:r>
            <a:r>
              <a:rPr sz="3200" spc="14" dirty="0">
                <a:latin typeface="Times New Roman"/>
                <a:cs typeface="Times New Roman"/>
              </a:rPr>
              <a:t>t</a:t>
            </a:r>
            <a:r>
              <a:rPr sz="3200" spc="25" dirty="0">
                <a:latin typeface="Times New Roman"/>
                <a:cs typeface="Times New Roman"/>
              </a:rPr>
              <a:t>h</a:t>
            </a:r>
            <a:r>
              <a:rPr sz="3200" dirty="0">
                <a:latin typeface="Times New Roman"/>
                <a:cs typeface="Times New Roman"/>
              </a:rPr>
              <a:t>e</a:t>
            </a:r>
            <a:r>
              <a:rPr sz="3200" spc="179" dirty="0">
                <a:latin typeface="Times New Roman"/>
                <a:cs typeface="Times New Roman"/>
              </a:rPr>
              <a:t> </a:t>
            </a:r>
            <a:r>
              <a:rPr sz="3200" spc="9" dirty="0">
                <a:latin typeface="Times New Roman"/>
                <a:cs typeface="Times New Roman"/>
              </a:rPr>
              <a:t>c</a:t>
            </a:r>
            <a:r>
              <a:rPr sz="3200" spc="-25" dirty="0">
                <a:latin typeface="Times New Roman"/>
                <a:cs typeface="Times New Roman"/>
              </a:rPr>
              <a:t>o</a:t>
            </a:r>
            <a:r>
              <a:rPr sz="3200" spc="-54" dirty="0">
                <a:latin typeface="Times New Roman"/>
                <a:cs typeface="Times New Roman"/>
              </a:rPr>
              <a:t>m</a:t>
            </a:r>
            <a:r>
              <a:rPr sz="3200" spc="25" dirty="0">
                <a:latin typeface="Times New Roman"/>
                <a:cs typeface="Times New Roman"/>
              </a:rPr>
              <a:t>p</a:t>
            </a:r>
            <a:r>
              <a:rPr sz="3200" spc="-25" dirty="0">
                <a:latin typeface="Times New Roman"/>
                <a:cs typeface="Times New Roman"/>
              </a:rPr>
              <a:t>u</a:t>
            </a:r>
            <a:r>
              <a:rPr sz="3200" spc="14" dirty="0">
                <a:latin typeface="Times New Roman"/>
                <a:cs typeface="Times New Roman"/>
              </a:rPr>
              <a:t>t</a:t>
            </a:r>
            <a:r>
              <a:rPr sz="3200" spc="-34" dirty="0">
                <a:latin typeface="Times New Roman"/>
                <a:cs typeface="Times New Roman"/>
              </a:rPr>
              <a:t>e</a:t>
            </a:r>
            <a:r>
              <a:rPr sz="3200" dirty="0">
                <a:latin typeface="Times New Roman"/>
                <a:cs typeface="Times New Roman"/>
              </a:rPr>
              <a:t>r</a:t>
            </a:r>
            <a:r>
              <a:rPr sz="3200" spc="200" dirty="0">
                <a:latin typeface="Times New Roman"/>
                <a:cs typeface="Times New Roman"/>
              </a:rPr>
              <a:t> </a:t>
            </a:r>
            <a:r>
              <a:rPr sz="3200" spc="14" dirty="0">
                <a:latin typeface="Times New Roman"/>
                <a:cs typeface="Times New Roman"/>
              </a:rPr>
              <a:t>t</a:t>
            </a:r>
            <a:r>
              <a:rPr sz="3200" dirty="0">
                <a:latin typeface="Times New Roman"/>
                <a:cs typeface="Times New Roman"/>
              </a:rPr>
              <a:t>o</a:t>
            </a:r>
            <a:r>
              <a:rPr sz="3200" spc="184" dirty="0">
                <a:latin typeface="Times New Roman"/>
                <a:cs typeface="Times New Roman"/>
              </a:rPr>
              <a:t> </a:t>
            </a:r>
            <a:r>
              <a:rPr sz="3200" dirty="0">
                <a:latin typeface="Times New Roman"/>
                <a:cs typeface="Times New Roman"/>
              </a:rPr>
              <a:t>ma</a:t>
            </a:r>
            <a:r>
              <a:rPr sz="3200" spc="29" dirty="0">
                <a:latin typeface="Times New Roman"/>
                <a:cs typeface="Times New Roman"/>
              </a:rPr>
              <a:t>n</a:t>
            </a:r>
            <a:r>
              <a:rPr sz="3200" spc="9" dirty="0">
                <a:latin typeface="Times New Roman"/>
                <a:cs typeface="Times New Roman"/>
              </a:rPr>
              <a:t>a</a:t>
            </a:r>
            <a:r>
              <a:rPr sz="3200" spc="-25" dirty="0">
                <a:latin typeface="Times New Roman"/>
                <a:cs typeface="Times New Roman"/>
              </a:rPr>
              <a:t>g</a:t>
            </a:r>
            <a:r>
              <a:rPr sz="3200" dirty="0">
                <a:latin typeface="Times New Roman"/>
                <a:cs typeface="Times New Roman"/>
              </a:rPr>
              <a:t>e</a:t>
            </a:r>
            <a:r>
              <a:rPr sz="3200" spc="175" dirty="0">
                <a:latin typeface="Times New Roman"/>
                <a:cs typeface="Times New Roman"/>
              </a:rPr>
              <a:t> </a:t>
            </a:r>
            <a:r>
              <a:rPr sz="3200" spc="14" dirty="0">
                <a:latin typeface="Times New Roman"/>
                <a:cs typeface="Times New Roman"/>
              </a:rPr>
              <a:t>i</a:t>
            </a:r>
            <a:r>
              <a:rPr sz="3200" spc="-29" dirty="0">
                <a:latin typeface="Times New Roman"/>
                <a:cs typeface="Times New Roman"/>
              </a:rPr>
              <a:t>t</a:t>
            </a:r>
            <a:r>
              <a:rPr sz="3200" dirty="0">
                <a:latin typeface="Times New Roman"/>
                <a:cs typeface="Times New Roman"/>
              </a:rPr>
              <a:t>s</a:t>
            </a:r>
          </a:p>
        </p:txBody>
      </p:sp>
      <p:sp>
        <p:nvSpPr>
          <p:cNvPr id="14" name="object 14"/>
          <p:cNvSpPr txBox="1"/>
          <p:nvPr/>
        </p:nvSpPr>
        <p:spPr>
          <a:xfrm>
            <a:off x="2431492" y="4327936"/>
            <a:ext cx="1333357"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i</a:t>
            </a:r>
            <a:r>
              <a:rPr sz="3200" spc="-25" dirty="0">
                <a:latin typeface="Times New Roman"/>
                <a:cs typeface="Times New Roman"/>
              </a:rPr>
              <a:t>n</a:t>
            </a:r>
            <a:r>
              <a:rPr sz="3200" spc="14" dirty="0">
                <a:latin typeface="Times New Roman"/>
                <a:cs typeface="Times New Roman"/>
              </a:rPr>
              <a:t>t</a:t>
            </a:r>
            <a:r>
              <a:rPr sz="3200" spc="-34" dirty="0">
                <a:latin typeface="Times New Roman"/>
                <a:cs typeface="Times New Roman"/>
              </a:rPr>
              <a:t>e</a:t>
            </a:r>
            <a:r>
              <a:rPr sz="3200" spc="-14" dirty="0">
                <a:latin typeface="Times New Roman"/>
                <a:cs typeface="Times New Roman"/>
              </a:rPr>
              <a:t>r</a:t>
            </a:r>
            <a:r>
              <a:rPr sz="3200" spc="25" dirty="0">
                <a:latin typeface="Times New Roman"/>
                <a:cs typeface="Times New Roman"/>
              </a:rPr>
              <a:t>n</a:t>
            </a:r>
            <a:r>
              <a:rPr sz="3200" spc="9" dirty="0">
                <a:latin typeface="Times New Roman"/>
                <a:cs typeface="Times New Roman"/>
              </a:rPr>
              <a:t>a</a:t>
            </a:r>
            <a:r>
              <a:rPr sz="3200" dirty="0">
                <a:latin typeface="Times New Roman"/>
                <a:cs typeface="Times New Roman"/>
              </a:rPr>
              <a:t>l</a:t>
            </a:r>
            <a:endParaRPr sz="3200">
              <a:latin typeface="Times New Roman"/>
              <a:cs typeface="Times New Roman"/>
            </a:endParaRPr>
          </a:p>
        </p:txBody>
      </p:sp>
      <p:sp>
        <p:nvSpPr>
          <p:cNvPr id="13" name="object 13"/>
          <p:cNvSpPr txBox="1"/>
          <p:nvPr/>
        </p:nvSpPr>
        <p:spPr>
          <a:xfrm>
            <a:off x="3865246" y="4327936"/>
            <a:ext cx="430591"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as</a:t>
            </a:r>
            <a:endParaRPr sz="3200">
              <a:latin typeface="Times New Roman"/>
              <a:cs typeface="Times New Roman"/>
            </a:endParaRPr>
          </a:p>
        </p:txBody>
      </p:sp>
      <p:sp>
        <p:nvSpPr>
          <p:cNvPr id="12" name="object 12"/>
          <p:cNvSpPr txBox="1"/>
          <p:nvPr/>
        </p:nvSpPr>
        <p:spPr>
          <a:xfrm>
            <a:off x="4395979" y="4327936"/>
            <a:ext cx="779519" cy="434136"/>
          </a:xfrm>
          <a:prstGeom prst="rect">
            <a:avLst/>
          </a:prstGeom>
        </p:spPr>
        <p:txBody>
          <a:bodyPr wrap="square" lIns="0" tIns="0" rIns="0" bIns="0" rtlCol="0">
            <a:noAutofit/>
          </a:bodyPr>
          <a:lstStyle/>
          <a:p>
            <a:pPr marL="12700">
              <a:lnSpc>
                <a:spcPts val="3379"/>
              </a:lnSpc>
              <a:spcBef>
                <a:spcPts val="169"/>
              </a:spcBef>
            </a:pPr>
            <a:r>
              <a:rPr sz="3200" spc="-64" dirty="0">
                <a:latin typeface="Times New Roman"/>
                <a:cs typeface="Times New Roman"/>
              </a:rPr>
              <a:t>w</a:t>
            </a:r>
            <a:r>
              <a:rPr sz="3200" spc="-34" dirty="0">
                <a:latin typeface="Times New Roman"/>
                <a:cs typeface="Times New Roman"/>
              </a:rPr>
              <a:t>e</a:t>
            </a:r>
            <a:r>
              <a:rPr sz="3200" spc="14" dirty="0">
                <a:latin typeface="Times New Roman"/>
                <a:cs typeface="Times New Roman"/>
              </a:rPr>
              <a:t>l</a:t>
            </a:r>
            <a:r>
              <a:rPr sz="3200" dirty="0">
                <a:latin typeface="Times New Roman"/>
                <a:cs typeface="Times New Roman"/>
              </a:rPr>
              <a:t>l</a:t>
            </a:r>
            <a:endParaRPr sz="3200">
              <a:latin typeface="Times New Roman"/>
              <a:cs typeface="Times New Roman"/>
            </a:endParaRPr>
          </a:p>
        </p:txBody>
      </p:sp>
      <p:sp>
        <p:nvSpPr>
          <p:cNvPr id="11" name="object 11"/>
          <p:cNvSpPr txBox="1"/>
          <p:nvPr/>
        </p:nvSpPr>
        <p:spPr>
          <a:xfrm>
            <a:off x="5274311" y="4327936"/>
            <a:ext cx="430591"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as</a:t>
            </a:r>
            <a:endParaRPr sz="3200">
              <a:latin typeface="Times New Roman"/>
              <a:cs typeface="Times New Roman"/>
            </a:endParaRPr>
          </a:p>
        </p:txBody>
      </p:sp>
      <p:sp>
        <p:nvSpPr>
          <p:cNvPr id="10" name="object 10"/>
          <p:cNvSpPr txBox="1"/>
          <p:nvPr/>
        </p:nvSpPr>
        <p:spPr>
          <a:xfrm>
            <a:off x="5805044" y="4327936"/>
            <a:ext cx="1395077" cy="434136"/>
          </a:xfrm>
          <a:prstGeom prst="rect">
            <a:avLst/>
          </a:prstGeom>
        </p:spPr>
        <p:txBody>
          <a:bodyPr wrap="square" lIns="0" tIns="0" rIns="0" bIns="0" rtlCol="0">
            <a:noAutofit/>
          </a:bodyPr>
          <a:lstStyle/>
          <a:p>
            <a:pPr marL="12700">
              <a:lnSpc>
                <a:spcPts val="3379"/>
              </a:lnSpc>
              <a:spcBef>
                <a:spcPts val="169"/>
              </a:spcBef>
            </a:pPr>
            <a:r>
              <a:rPr sz="3200" spc="-34" dirty="0">
                <a:latin typeface="Times New Roman"/>
                <a:cs typeface="Times New Roman"/>
              </a:rPr>
              <a:t>e</a:t>
            </a:r>
            <a:r>
              <a:rPr sz="3200" spc="-25" dirty="0">
                <a:latin typeface="Times New Roman"/>
                <a:cs typeface="Times New Roman"/>
              </a:rPr>
              <a:t>x</a:t>
            </a:r>
            <a:r>
              <a:rPr sz="3200" spc="14" dirty="0">
                <a:latin typeface="Times New Roman"/>
                <a:cs typeface="Times New Roman"/>
              </a:rPr>
              <a:t>t</a:t>
            </a:r>
            <a:r>
              <a:rPr sz="3200" spc="-34" dirty="0">
                <a:latin typeface="Times New Roman"/>
                <a:cs typeface="Times New Roman"/>
              </a:rPr>
              <a:t>e</a:t>
            </a:r>
            <a:r>
              <a:rPr sz="3200" spc="-14" dirty="0">
                <a:latin typeface="Times New Roman"/>
                <a:cs typeface="Times New Roman"/>
              </a:rPr>
              <a:t>r</a:t>
            </a:r>
            <a:r>
              <a:rPr sz="3200" spc="25" dirty="0">
                <a:latin typeface="Times New Roman"/>
                <a:cs typeface="Times New Roman"/>
              </a:rPr>
              <a:t>n</a:t>
            </a:r>
            <a:r>
              <a:rPr sz="3200" spc="9" dirty="0">
                <a:latin typeface="Times New Roman"/>
                <a:cs typeface="Times New Roman"/>
              </a:rPr>
              <a:t>a</a:t>
            </a:r>
            <a:r>
              <a:rPr sz="3200" dirty="0">
                <a:latin typeface="Times New Roman"/>
                <a:cs typeface="Times New Roman"/>
              </a:rPr>
              <a:t>l</a:t>
            </a:r>
            <a:endParaRPr sz="3200">
              <a:latin typeface="Times New Roman"/>
              <a:cs typeface="Times New Roman"/>
            </a:endParaRPr>
          </a:p>
        </p:txBody>
      </p:sp>
      <p:sp>
        <p:nvSpPr>
          <p:cNvPr id="9" name="object 9"/>
          <p:cNvSpPr txBox="1"/>
          <p:nvPr/>
        </p:nvSpPr>
        <p:spPr>
          <a:xfrm>
            <a:off x="7299452" y="4327936"/>
            <a:ext cx="1720260"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r</a:t>
            </a:r>
            <a:r>
              <a:rPr sz="3200" spc="-34" dirty="0">
                <a:latin typeface="Times New Roman"/>
                <a:cs typeface="Times New Roman"/>
              </a:rPr>
              <a:t>e</a:t>
            </a:r>
            <a:r>
              <a:rPr sz="3200" dirty="0">
                <a:latin typeface="Times New Roman"/>
                <a:cs typeface="Times New Roman"/>
              </a:rPr>
              <a:t>s</a:t>
            </a:r>
            <a:r>
              <a:rPr sz="3200" spc="-25" dirty="0">
                <a:latin typeface="Times New Roman"/>
                <a:cs typeface="Times New Roman"/>
              </a:rPr>
              <a:t>o</a:t>
            </a:r>
            <a:r>
              <a:rPr sz="3200" spc="25" dirty="0">
                <a:latin typeface="Times New Roman"/>
                <a:cs typeface="Times New Roman"/>
              </a:rPr>
              <a:t>u</a:t>
            </a:r>
            <a:r>
              <a:rPr sz="3200" spc="-14" dirty="0">
                <a:latin typeface="Times New Roman"/>
                <a:cs typeface="Times New Roman"/>
              </a:rPr>
              <a:t>r</a:t>
            </a:r>
            <a:r>
              <a:rPr sz="3200" spc="9" dirty="0">
                <a:latin typeface="Times New Roman"/>
                <a:cs typeface="Times New Roman"/>
              </a:rPr>
              <a:t>c</a:t>
            </a:r>
            <a:r>
              <a:rPr sz="3200" spc="-34" dirty="0">
                <a:latin typeface="Times New Roman"/>
                <a:cs typeface="Times New Roman"/>
              </a:rPr>
              <a:t>e</a:t>
            </a:r>
            <a:r>
              <a:rPr sz="3200" dirty="0">
                <a:latin typeface="Times New Roman"/>
                <a:cs typeface="Times New Roman"/>
              </a:rPr>
              <a:t>s.</a:t>
            </a:r>
            <a:endParaRPr sz="3200">
              <a:latin typeface="Times New Roman"/>
              <a:cs typeface="Times New Roman"/>
            </a:endParaRPr>
          </a:p>
        </p:txBody>
      </p:sp>
      <p:sp>
        <p:nvSpPr>
          <p:cNvPr id="8" name="object 8"/>
          <p:cNvSpPr txBox="1"/>
          <p:nvPr/>
        </p:nvSpPr>
        <p:spPr>
          <a:xfrm>
            <a:off x="9123426" y="4327936"/>
            <a:ext cx="1276952" cy="434136"/>
          </a:xfrm>
          <a:prstGeom prst="rect">
            <a:avLst/>
          </a:prstGeom>
        </p:spPr>
        <p:txBody>
          <a:bodyPr wrap="square" lIns="0" tIns="0" rIns="0" bIns="0" rtlCol="0">
            <a:noAutofit/>
          </a:bodyPr>
          <a:lstStyle/>
          <a:p>
            <a:pPr marL="12700">
              <a:lnSpc>
                <a:spcPts val="3379"/>
              </a:lnSpc>
              <a:spcBef>
                <a:spcPts val="169"/>
              </a:spcBef>
            </a:pPr>
            <a:r>
              <a:rPr sz="3200" spc="-9" dirty="0">
                <a:latin typeface="Times New Roman"/>
                <a:cs typeface="Times New Roman"/>
              </a:rPr>
              <a:t>S</a:t>
            </a:r>
            <a:r>
              <a:rPr sz="3200" spc="-69" dirty="0">
                <a:latin typeface="Times New Roman"/>
                <a:cs typeface="Times New Roman"/>
              </a:rPr>
              <a:t>y</a:t>
            </a:r>
            <a:r>
              <a:rPr sz="3200" dirty="0">
                <a:latin typeface="Times New Roman"/>
                <a:cs typeface="Times New Roman"/>
              </a:rPr>
              <a:t>s</a:t>
            </a:r>
            <a:r>
              <a:rPr sz="3200" spc="9" dirty="0">
                <a:latin typeface="Times New Roman"/>
                <a:cs typeface="Times New Roman"/>
              </a:rPr>
              <a:t>t</a:t>
            </a:r>
            <a:r>
              <a:rPr sz="3200" spc="-34" dirty="0">
                <a:latin typeface="Times New Roman"/>
                <a:cs typeface="Times New Roman"/>
              </a:rPr>
              <a:t>e</a:t>
            </a:r>
            <a:r>
              <a:rPr sz="3200" dirty="0">
                <a:latin typeface="Times New Roman"/>
                <a:cs typeface="Times New Roman"/>
              </a:rPr>
              <a:t>m</a:t>
            </a:r>
            <a:endParaRPr sz="3200">
              <a:latin typeface="Times New Roman"/>
              <a:cs typeface="Times New Roman"/>
            </a:endParaRPr>
          </a:p>
        </p:txBody>
      </p:sp>
      <p:sp>
        <p:nvSpPr>
          <p:cNvPr id="7" name="object 7"/>
          <p:cNvSpPr txBox="1"/>
          <p:nvPr/>
        </p:nvSpPr>
        <p:spPr>
          <a:xfrm>
            <a:off x="2431492" y="4815870"/>
            <a:ext cx="1864541" cy="434136"/>
          </a:xfrm>
          <a:prstGeom prst="rect">
            <a:avLst/>
          </a:prstGeom>
        </p:spPr>
        <p:txBody>
          <a:bodyPr wrap="square" lIns="0" tIns="0" rIns="0" bIns="0" rtlCol="0">
            <a:noAutofit/>
          </a:bodyPr>
          <a:lstStyle/>
          <a:p>
            <a:pPr marL="12700">
              <a:lnSpc>
                <a:spcPts val="3379"/>
              </a:lnSpc>
              <a:spcBef>
                <a:spcPts val="169"/>
              </a:spcBef>
            </a:pPr>
            <a:r>
              <a:rPr sz="3200" dirty="0">
                <a:latin typeface="Times New Roman"/>
                <a:cs typeface="Times New Roman"/>
              </a:rPr>
              <a:t>s</a:t>
            </a:r>
            <a:r>
              <a:rPr sz="3200" spc="-25" dirty="0">
                <a:latin typeface="Times New Roman"/>
                <a:cs typeface="Times New Roman"/>
              </a:rPr>
              <a:t>o</a:t>
            </a:r>
            <a:r>
              <a:rPr sz="3200" spc="-14" dirty="0">
                <a:latin typeface="Times New Roman"/>
                <a:cs typeface="Times New Roman"/>
              </a:rPr>
              <a:t>f</a:t>
            </a:r>
            <a:r>
              <a:rPr sz="3200" spc="14" dirty="0">
                <a:latin typeface="Times New Roman"/>
                <a:cs typeface="Times New Roman"/>
              </a:rPr>
              <a:t>t</a:t>
            </a:r>
            <a:r>
              <a:rPr sz="3200" spc="-64" dirty="0">
                <a:latin typeface="Times New Roman"/>
                <a:cs typeface="Times New Roman"/>
              </a:rPr>
              <a:t>w</a:t>
            </a:r>
            <a:r>
              <a:rPr sz="3200" spc="9" dirty="0">
                <a:latin typeface="Times New Roman"/>
                <a:cs typeface="Times New Roman"/>
              </a:rPr>
              <a:t>a</a:t>
            </a:r>
            <a:r>
              <a:rPr sz="3200" spc="-14" dirty="0">
                <a:latin typeface="Times New Roman"/>
                <a:cs typeface="Times New Roman"/>
              </a:rPr>
              <a:t>r</a:t>
            </a:r>
            <a:r>
              <a:rPr sz="3200" dirty="0">
                <a:latin typeface="Times New Roman"/>
                <a:cs typeface="Times New Roman"/>
              </a:rPr>
              <a:t>e</a:t>
            </a:r>
            <a:r>
              <a:rPr sz="3200" spc="34" dirty="0">
                <a:latin typeface="Times New Roman"/>
                <a:cs typeface="Times New Roman"/>
              </a:rPr>
              <a:t> </a:t>
            </a:r>
            <a:r>
              <a:rPr sz="3200" spc="14" dirty="0">
                <a:latin typeface="Times New Roman"/>
                <a:cs typeface="Times New Roman"/>
              </a:rPr>
              <a:t>is</a:t>
            </a:r>
            <a:endParaRPr sz="3200">
              <a:latin typeface="Times New Roman"/>
              <a:cs typeface="Times New Roman"/>
            </a:endParaRPr>
          </a:p>
        </p:txBody>
      </p:sp>
      <p:sp>
        <p:nvSpPr>
          <p:cNvPr id="6" name="object 6"/>
          <p:cNvSpPr txBox="1"/>
          <p:nvPr/>
        </p:nvSpPr>
        <p:spPr>
          <a:xfrm>
            <a:off x="4304158" y="4815870"/>
            <a:ext cx="4222783" cy="434136"/>
          </a:xfrm>
          <a:prstGeom prst="rect">
            <a:avLst/>
          </a:prstGeom>
        </p:spPr>
        <p:txBody>
          <a:bodyPr wrap="square" lIns="0" tIns="0" rIns="0" bIns="0" rtlCol="0">
            <a:noAutofit/>
          </a:bodyPr>
          <a:lstStyle/>
          <a:p>
            <a:pPr marL="12700">
              <a:lnSpc>
                <a:spcPts val="3379"/>
              </a:lnSpc>
              <a:spcBef>
                <a:spcPts val="169"/>
              </a:spcBef>
            </a:pPr>
            <a:r>
              <a:rPr sz="3200" spc="25" dirty="0">
                <a:latin typeface="Times New Roman"/>
                <a:cs typeface="Times New Roman"/>
              </a:rPr>
              <a:t>n</a:t>
            </a:r>
            <a:r>
              <a:rPr sz="3200" spc="-34" dirty="0">
                <a:latin typeface="Times New Roman"/>
                <a:cs typeface="Times New Roman"/>
              </a:rPr>
              <a:t>ee</a:t>
            </a:r>
            <a:r>
              <a:rPr sz="3200" spc="25" dirty="0">
                <a:latin typeface="Times New Roman"/>
                <a:cs typeface="Times New Roman"/>
              </a:rPr>
              <a:t>d</a:t>
            </a:r>
            <a:r>
              <a:rPr sz="3200" spc="-34" dirty="0">
                <a:latin typeface="Times New Roman"/>
                <a:cs typeface="Times New Roman"/>
              </a:rPr>
              <a:t>e</a:t>
            </a:r>
            <a:r>
              <a:rPr sz="3200" dirty="0">
                <a:latin typeface="Times New Roman"/>
                <a:cs typeface="Times New Roman"/>
              </a:rPr>
              <a:t>d</a:t>
            </a:r>
            <a:r>
              <a:rPr sz="3200" spc="39" dirty="0">
                <a:latin typeface="Times New Roman"/>
                <a:cs typeface="Times New Roman"/>
              </a:rPr>
              <a:t> </a:t>
            </a:r>
            <a:r>
              <a:rPr sz="3200" spc="14" dirty="0">
                <a:latin typeface="Times New Roman"/>
                <a:cs typeface="Times New Roman"/>
              </a:rPr>
              <a:t>t</a:t>
            </a:r>
            <a:r>
              <a:rPr sz="3200" dirty="0">
                <a:latin typeface="Times New Roman"/>
                <a:cs typeface="Times New Roman"/>
              </a:rPr>
              <a:t>o</a:t>
            </a:r>
            <a:r>
              <a:rPr sz="3200" spc="-54" dirty="0">
                <a:latin typeface="Times New Roman"/>
                <a:cs typeface="Times New Roman"/>
              </a:rPr>
              <a:t> </a:t>
            </a:r>
            <a:r>
              <a:rPr sz="3200" spc="-14" dirty="0">
                <a:latin typeface="Times New Roman"/>
                <a:cs typeface="Times New Roman"/>
              </a:rPr>
              <a:t>r</a:t>
            </a:r>
            <a:r>
              <a:rPr sz="3200" spc="25" dirty="0">
                <a:latin typeface="Times New Roman"/>
                <a:cs typeface="Times New Roman"/>
              </a:rPr>
              <a:t>u</a:t>
            </a:r>
            <a:r>
              <a:rPr sz="3200" dirty="0">
                <a:latin typeface="Times New Roman"/>
                <a:cs typeface="Times New Roman"/>
              </a:rPr>
              <a:t>n</a:t>
            </a:r>
            <a:r>
              <a:rPr sz="3200" spc="-50" dirty="0">
                <a:latin typeface="Times New Roman"/>
                <a:cs typeface="Times New Roman"/>
              </a:rPr>
              <a:t> </a:t>
            </a:r>
            <a:r>
              <a:rPr sz="3200" spc="9" dirty="0">
                <a:latin typeface="Times New Roman"/>
                <a:cs typeface="Times New Roman"/>
              </a:rPr>
              <a:t>a</a:t>
            </a:r>
            <a:r>
              <a:rPr sz="3200" spc="25" dirty="0">
                <a:latin typeface="Times New Roman"/>
                <a:cs typeface="Times New Roman"/>
              </a:rPr>
              <a:t>pp</a:t>
            </a:r>
            <a:r>
              <a:rPr sz="3200" spc="-29" dirty="0">
                <a:latin typeface="Times New Roman"/>
                <a:cs typeface="Times New Roman"/>
              </a:rPr>
              <a:t>l</a:t>
            </a:r>
            <a:r>
              <a:rPr sz="3200" spc="14" dirty="0">
                <a:latin typeface="Times New Roman"/>
                <a:cs typeface="Times New Roman"/>
              </a:rPr>
              <a:t>i</a:t>
            </a:r>
            <a:r>
              <a:rPr sz="3200" spc="9" dirty="0">
                <a:latin typeface="Times New Roman"/>
                <a:cs typeface="Times New Roman"/>
              </a:rPr>
              <a:t>ca</a:t>
            </a:r>
            <a:r>
              <a:rPr sz="3200" spc="14" dirty="0">
                <a:latin typeface="Times New Roman"/>
                <a:cs typeface="Times New Roman"/>
              </a:rPr>
              <a:t>ti</a:t>
            </a:r>
            <a:r>
              <a:rPr sz="3200" spc="-25" dirty="0">
                <a:latin typeface="Times New Roman"/>
                <a:cs typeface="Times New Roman"/>
              </a:rPr>
              <a:t>o</a:t>
            </a:r>
            <a:r>
              <a:rPr sz="3200" dirty="0">
                <a:latin typeface="Times New Roman"/>
                <a:cs typeface="Times New Roman"/>
              </a:rPr>
              <a:t>n</a:t>
            </a:r>
            <a:endParaRPr sz="3200">
              <a:latin typeface="Times New Roman"/>
              <a:cs typeface="Times New Roman"/>
            </a:endParaRPr>
          </a:p>
        </p:txBody>
      </p:sp>
      <p:sp>
        <p:nvSpPr>
          <p:cNvPr id="5" name="object 5"/>
          <p:cNvSpPr txBox="1"/>
          <p:nvPr/>
        </p:nvSpPr>
        <p:spPr>
          <a:xfrm>
            <a:off x="8799957" y="4815870"/>
            <a:ext cx="1580052" cy="434136"/>
          </a:xfrm>
          <a:prstGeom prst="rect">
            <a:avLst/>
          </a:prstGeom>
        </p:spPr>
        <p:txBody>
          <a:bodyPr wrap="square" lIns="0" tIns="0" rIns="0" bIns="0" rtlCol="0">
            <a:noAutofit/>
          </a:bodyPr>
          <a:lstStyle/>
          <a:p>
            <a:pPr marL="12700">
              <a:lnSpc>
                <a:spcPts val="3379"/>
              </a:lnSpc>
              <a:spcBef>
                <a:spcPts val="169"/>
              </a:spcBef>
            </a:pPr>
            <a:r>
              <a:rPr sz="3200" dirty="0">
                <a:latin typeface="Times New Roman"/>
                <a:cs typeface="Times New Roman"/>
              </a:rPr>
              <a:t>s</a:t>
            </a:r>
            <a:r>
              <a:rPr sz="3200" spc="-25" dirty="0">
                <a:latin typeface="Times New Roman"/>
                <a:cs typeface="Times New Roman"/>
              </a:rPr>
              <a:t>o</a:t>
            </a:r>
            <a:r>
              <a:rPr sz="3200" spc="-14" dirty="0">
                <a:latin typeface="Times New Roman"/>
                <a:cs typeface="Times New Roman"/>
              </a:rPr>
              <a:t>f</a:t>
            </a:r>
            <a:r>
              <a:rPr sz="3200" spc="14" dirty="0">
                <a:latin typeface="Times New Roman"/>
                <a:cs typeface="Times New Roman"/>
              </a:rPr>
              <a:t>t</a:t>
            </a:r>
            <a:r>
              <a:rPr sz="3200" spc="-64" dirty="0">
                <a:latin typeface="Times New Roman"/>
                <a:cs typeface="Times New Roman"/>
              </a:rPr>
              <a:t>w</a:t>
            </a:r>
            <a:r>
              <a:rPr sz="3200" spc="9" dirty="0">
                <a:latin typeface="Times New Roman"/>
                <a:cs typeface="Times New Roman"/>
              </a:rPr>
              <a:t>a</a:t>
            </a:r>
            <a:r>
              <a:rPr sz="3200" spc="-14" dirty="0">
                <a:latin typeface="Times New Roman"/>
                <a:cs typeface="Times New Roman"/>
              </a:rPr>
              <a:t>r</a:t>
            </a:r>
            <a:r>
              <a:rPr sz="3200" spc="-25" dirty="0">
                <a:latin typeface="Times New Roman"/>
                <a:cs typeface="Times New Roman"/>
              </a:rPr>
              <a:t>e</a:t>
            </a:r>
            <a:r>
              <a:rPr sz="3200" dirty="0">
                <a:latin typeface="Times New Roman"/>
                <a:cs typeface="Times New Roman"/>
              </a:rPr>
              <a:t>.</a:t>
            </a:r>
          </a:p>
        </p:txBody>
      </p:sp>
    </p:spTree>
    <p:extLst>
      <p:ext uri="{BB962C8B-B14F-4D97-AF65-F5344CB8AC3E}">
        <p14:creationId xmlns:p14="http://schemas.microsoft.com/office/powerpoint/2010/main" val="2474806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FUNCTIONS OF SOFTWARE</a:t>
            </a:r>
            <a:endParaRPr lang="en-US" dirty="0"/>
          </a:p>
        </p:txBody>
      </p:sp>
      <p:sp>
        <p:nvSpPr>
          <p:cNvPr id="3" name="Content Placeholder 2"/>
          <p:cNvSpPr>
            <a:spLocks noGrp="1"/>
          </p:cNvSpPr>
          <p:nvPr>
            <p:ph idx="1"/>
          </p:nvPr>
        </p:nvSpPr>
        <p:spPr/>
        <p:txBody>
          <a:bodyPr/>
          <a:lstStyle/>
          <a:p>
            <a:r>
              <a:rPr lang="en-US" dirty="0" smtClean="0"/>
              <a:t>Manage </a:t>
            </a:r>
            <a:r>
              <a:rPr lang="en-US" dirty="0"/>
              <a:t>the computer resources of the organizations. </a:t>
            </a:r>
            <a:endParaRPr lang="en-US" dirty="0" smtClean="0"/>
          </a:p>
          <a:p>
            <a:r>
              <a:rPr lang="en-US" dirty="0" smtClean="0"/>
              <a:t>Provide </a:t>
            </a:r>
            <a:r>
              <a:rPr lang="en-US" dirty="0"/>
              <a:t>tools for people to take advantage of these resources. </a:t>
            </a:r>
            <a:endParaRPr lang="en-US" dirty="0" smtClean="0"/>
          </a:p>
          <a:p>
            <a:r>
              <a:rPr lang="en-US" dirty="0" smtClean="0"/>
              <a:t>Act </a:t>
            </a:r>
            <a:r>
              <a:rPr lang="en-US" dirty="0"/>
              <a:t>as an intermediary between organizations and stored data and information.</a:t>
            </a:r>
          </a:p>
          <a:p>
            <a:endParaRPr lang="en-US" dirty="0"/>
          </a:p>
        </p:txBody>
      </p:sp>
    </p:spTree>
    <p:extLst>
      <p:ext uri="{BB962C8B-B14F-4D97-AF65-F5344CB8AC3E}">
        <p14:creationId xmlns:p14="http://schemas.microsoft.com/office/powerpoint/2010/main" val="1751088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SOFTWARE ACQUISITION</a:t>
            </a:r>
            <a:endParaRPr lang="en-US" dirty="0"/>
          </a:p>
        </p:txBody>
      </p:sp>
      <p:sp>
        <p:nvSpPr>
          <p:cNvPr id="3" name="Content Placeholder 2"/>
          <p:cNvSpPr>
            <a:spLocks noGrp="1"/>
          </p:cNvSpPr>
          <p:nvPr>
            <p:ph idx="1"/>
          </p:nvPr>
        </p:nvSpPr>
        <p:spPr/>
        <p:txBody>
          <a:bodyPr>
            <a:normAutofit/>
          </a:bodyPr>
          <a:lstStyle/>
          <a:p>
            <a:r>
              <a:rPr lang="en-US" dirty="0" smtClean="0"/>
              <a:t>Computer </a:t>
            </a:r>
            <a:r>
              <a:rPr lang="en-US" dirty="0"/>
              <a:t>software can be acquired in three main ways</a:t>
            </a:r>
            <a:r>
              <a:rPr lang="en-US" dirty="0" smtClean="0"/>
              <a:t>:</a:t>
            </a:r>
          </a:p>
          <a:p>
            <a:pPr lvl="2"/>
            <a:r>
              <a:rPr lang="en-US" dirty="0" smtClean="0"/>
              <a:t>freeware</a:t>
            </a:r>
            <a:r>
              <a:rPr lang="en-US" dirty="0"/>
              <a:t>, </a:t>
            </a:r>
            <a:endParaRPr lang="en-US" dirty="0" smtClean="0"/>
          </a:p>
          <a:p>
            <a:pPr lvl="2"/>
            <a:r>
              <a:rPr lang="en-US" dirty="0" smtClean="0"/>
              <a:t>shareware </a:t>
            </a:r>
            <a:r>
              <a:rPr lang="en-US" dirty="0"/>
              <a:t>and </a:t>
            </a:r>
            <a:endParaRPr lang="en-US" dirty="0" smtClean="0"/>
          </a:p>
          <a:p>
            <a:pPr lvl="2"/>
            <a:r>
              <a:rPr lang="en-US" dirty="0" smtClean="0"/>
              <a:t>commercial software</a:t>
            </a:r>
          </a:p>
        </p:txBody>
      </p:sp>
    </p:spTree>
    <p:extLst>
      <p:ext uri="{BB962C8B-B14F-4D97-AF65-F5344CB8AC3E}">
        <p14:creationId xmlns:p14="http://schemas.microsoft.com/office/powerpoint/2010/main" val="4273929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Freeware</a:t>
            </a:r>
            <a:r>
              <a:rPr lang="en-US" dirty="0"/>
              <a:t> : </a:t>
            </a:r>
            <a:r>
              <a:rPr lang="en-US" dirty="0" smtClean="0"/>
              <a:t>This </a:t>
            </a:r>
            <a:r>
              <a:rPr lang="en-US" dirty="0"/>
              <a:t>refers to free software but with copyright restrictions. (does not require any payment from the user</a:t>
            </a:r>
            <a:r>
              <a:rPr lang="en-US" dirty="0" smtClean="0"/>
              <a:t>.)</a:t>
            </a:r>
          </a:p>
          <a:p>
            <a:r>
              <a:rPr lang="en-US" b="1" dirty="0" smtClean="0"/>
              <a:t>Public </a:t>
            </a:r>
            <a:r>
              <a:rPr lang="en-US" b="1" dirty="0"/>
              <a:t>domain software</a:t>
            </a:r>
            <a:r>
              <a:rPr lang="en-US" dirty="0"/>
              <a:t> : This is free software with no restrictions. </a:t>
            </a:r>
            <a:endParaRPr lang="en-US" dirty="0" smtClean="0"/>
          </a:p>
          <a:p>
            <a:r>
              <a:rPr lang="en-US" b="1" dirty="0" smtClean="0"/>
              <a:t>Shareware</a:t>
            </a:r>
            <a:r>
              <a:rPr lang="en-US" dirty="0"/>
              <a:t>: It  refers to a type of software that is given to the users to use freely for a certain period(trial), but when that period ends a user must pay in order to continue using the </a:t>
            </a:r>
            <a:r>
              <a:rPr lang="en-US" dirty="0" smtClean="0"/>
              <a:t>software.</a:t>
            </a:r>
          </a:p>
          <a:p>
            <a:r>
              <a:rPr lang="en-US" b="1" dirty="0" smtClean="0"/>
              <a:t>Commercial </a:t>
            </a:r>
            <a:r>
              <a:rPr lang="en-US" b="1" dirty="0"/>
              <a:t>software</a:t>
            </a:r>
            <a:r>
              <a:rPr lang="en-US" dirty="0"/>
              <a:t>:  Refers to software that requires payment before it can be used. Commercial software programs typically come in a physical box, which is what you see displayed in retail stores, while others are  available as downloads over the Internet. </a:t>
            </a:r>
          </a:p>
          <a:p>
            <a:endParaRPr lang="en-US" dirty="0"/>
          </a:p>
        </p:txBody>
      </p:sp>
    </p:spTree>
    <p:extLst>
      <p:ext uri="{BB962C8B-B14F-4D97-AF65-F5344CB8AC3E}">
        <p14:creationId xmlns:p14="http://schemas.microsoft.com/office/powerpoint/2010/main" val="708561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OPEN SOURCE SOFTWARE</a:t>
            </a:r>
            <a:endParaRPr lang="en-US" dirty="0"/>
          </a:p>
        </p:txBody>
      </p:sp>
      <p:sp>
        <p:nvSpPr>
          <p:cNvPr id="3" name="Content Placeholder 2"/>
          <p:cNvSpPr>
            <a:spLocks noGrp="1"/>
          </p:cNvSpPr>
          <p:nvPr>
            <p:ph idx="1"/>
          </p:nvPr>
        </p:nvSpPr>
        <p:spPr/>
        <p:txBody>
          <a:bodyPr>
            <a:normAutofit/>
          </a:bodyPr>
          <a:lstStyle/>
          <a:p>
            <a:r>
              <a:rPr lang="en-US" dirty="0" smtClean="0"/>
              <a:t>Open </a:t>
            </a:r>
            <a:r>
              <a:rPr lang="en-US" dirty="0"/>
              <a:t>source software </a:t>
            </a:r>
            <a:r>
              <a:rPr lang="en-US" dirty="0" smtClean="0"/>
              <a:t>is:</a:t>
            </a:r>
          </a:p>
          <a:p>
            <a:pPr marL="1028700" lvl="1" indent="-571500">
              <a:buFont typeface="+mj-lt"/>
              <a:buAutoNum type="romanLcPeriod"/>
            </a:pPr>
            <a:r>
              <a:rPr lang="en-US" dirty="0" smtClean="0"/>
              <a:t>Software </a:t>
            </a:r>
            <a:r>
              <a:rPr lang="en-US" dirty="0"/>
              <a:t>provided for use, modification and </a:t>
            </a:r>
            <a:r>
              <a:rPr lang="en-US" dirty="0" smtClean="0"/>
              <a:t>redistribution.</a:t>
            </a:r>
          </a:p>
          <a:p>
            <a:pPr marL="1028700" lvl="1" indent="-571500">
              <a:buFont typeface="+mj-lt"/>
              <a:buAutoNum type="romanLcPeriod"/>
            </a:pPr>
            <a:r>
              <a:rPr lang="en-US" dirty="0" smtClean="0"/>
              <a:t>Software </a:t>
            </a:r>
            <a:r>
              <a:rPr lang="en-US" dirty="0"/>
              <a:t>that any programmer can download from the Internet for free and modify with suggested improvements</a:t>
            </a:r>
            <a:r>
              <a:rPr lang="en-US" dirty="0" smtClean="0"/>
              <a:t>. The </a:t>
            </a:r>
            <a:r>
              <a:rPr lang="en-US" dirty="0"/>
              <a:t>only qualification is that changes can't be copyrighted, Why is it popular? Because any programmer can make improvements which can result in better quality software. Examples: </a:t>
            </a:r>
            <a:r>
              <a:rPr lang="en-US" dirty="0" smtClean="0"/>
              <a:t>Linux</a:t>
            </a:r>
            <a:endParaRPr lang="en-US" dirty="0"/>
          </a:p>
        </p:txBody>
      </p:sp>
    </p:spTree>
    <p:extLst>
      <p:ext uri="{BB962C8B-B14F-4D97-AF65-F5344CB8AC3E}">
        <p14:creationId xmlns:p14="http://schemas.microsoft.com/office/powerpoint/2010/main" val="1340929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OPEN SOURCE SOFTWARE</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source codes are available to users and they have the rights to modify them. This will allow improvements to the software without having to invest large sum of money in research and </a:t>
            </a:r>
            <a:r>
              <a:rPr lang="en-US" dirty="0" smtClean="0"/>
              <a:t>development.</a:t>
            </a:r>
          </a:p>
          <a:p>
            <a:r>
              <a:rPr lang="en-US" dirty="0" smtClean="0"/>
              <a:t>The </a:t>
            </a:r>
            <a:r>
              <a:rPr lang="en-US" dirty="0"/>
              <a:t>modified and improved source codes can be freely </a:t>
            </a:r>
            <a:r>
              <a:rPr lang="en-US" dirty="0" smtClean="0"/>
              <a:t>redistributed.</a:t>
            </a:r>
          </a:p>
          <a:p>
            <a:r>
              <a:rPr lang="en-US" dirty="0" smtClean="0"/>
              <a:t>The </a:t>
            </a:r>
            <a:r>
              <a:rPr lang="en-US" dirty="0"/>
              <a:t>open source software is created according to industry demands but allows for upgrades to take place freely when the need arises</a:t>
            </a:r>
            <a:r>
              <a:rPr lang="en-US" dirty="0" smtClean="0"/>
              <a:t>. Therefore</a:t>
            </a:r>
            <a:r>
              <a:rPr lang="en-US" dirty="0"/>
              <a:t>, if bugs in the codes are found, they can be fixed by anyone interested and capable. </a:t>
            </a:r>
          </a:p>
          <a:p>
            <a:r>
              <a:rPr lang="en-US" dirty="0" smtClean="0"/>
              <a:t>The </a:t>
            </a:r>
            <a:r>
              <a:rPr lang="en-US" dirty="0"/>
              <a:t>software can be used in any way and for any legal purposes. There is no restriction in a unilateral way on how the software could be used.</a:t>
            </a:r>
          </a:p>
          <a:p>
            <a:endParaRPr lang="en-US" dirty="0"/>
          </a:p>
          <a:p>
            <a:endParaRPr lang="en-US" dirty="0"/>
          </a:p>
        </p:txBody>
      </p:sp>
    </p:spTree>
    <p:extLst>
      <p:ext uri="{BB962C8B-B14F-4D97-AF65-F5344CB8AC3E}">
        <p14:creationId xmlns:p14="http://schemas.microsoft.com/office/powerpoint/2010/main" val="1218578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OPEN SOURCE SOFTWARE</a:t>
            </a:r>
            <a:endParaRPr lang="en-US" dirty="0"/>
          </a:p>
        </p:txBody>
      </p:sp>
      <p:sp>
        <p:nvSpPr>
          <p:cNvPr id="3" name="Content Placeholder 2"/>
          <p:cNvSpPr>
            <a:spLocks noGrp="1"/>
          </p:cNvSpPr>
          <p:nvPr>
            <p:ph idx="1"/>
          </p:nvPr>
        </p:nvSpPr>
        <p:spPr/>
        <p:txBody>
          <a:bodyPr/>
          <a:lstStyle/>
          <a:p>
            <a:r>
              <a:rPr lang="en-US" dirty="0" smtClean="0"/>
              <a:t>The </a:t>
            </a:r>
            <a:r>
              <a:rPr lang="en-US" dirty="0"/>
              <a:t>codes are too complicated for beginner to </a:t>
            </a:r>
            <a:r>
              <a:rPr lang="en-US" dirty="0" smtClean="0"/>
              <a:t>understand.</a:t>
            </a:r>
          </a:p>
          <a:p>
            <a:r>
              <a:rPr lang="en-US" dirty="0" smtClean="0"/>
              <a:t>There </a:t>
            </a:r>
            <a:r>
              <a:rPr lang="en-US" dirty="0"/>
              <a:t>is no particular official monitoring the works of a programmer improving the codes. This is because anyone is free to use, modify or even distribute the </a:t>
            </a:r>
            <a:r>
              <a:rPr lang="en-US" dirty="0" smtClean="0"/>
              <a:t>codes.</a:t>
            </a:r>
          </a:p>
          <a:p>
            <a:r>
              <a:rPr lang="en-US" dirty="0" smtClean="0"/>
              <a:t>Since </a:t>
            </a:r>
            <a:r>
              <a:rPr lang="en-US" dirty="0"/>
              <a:t>nobody in particular is responsible for the codes, there is no exact knowledge and assurance on when the codes are going to be fixed if there a bugs in it. Thus, users will have to use the problematic software until someone rectifies the problem.</a:t>
            </a:r>
          </a:p>
          <a:p>
            <a:endParaRPr lang="en-US" dirty="0"/>
          </a:p>
        </p:txBody>
      </p:sp>
    </p:spTree>
    <p:extLst>
      <p:ext uri="{BB962C8B-B14F-4D97-AF65-F5344CB8AC3E}">
        <p14:creationId xmlns:p14="http://schemas.microsoft.com/office/powerpoint/2010/main" val="1747375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Functions of operating systems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a:t>
            </a:r>
            <a:r>
              <a:rPr lang="en-US" dirty="0"/>
              <a:t>provide basic working environment/user interface on a computer. </a:t>
            </a:r>
            <a:endParaRPr lang="en-US" dirty="0" smtClean="0"/>
          </a:p>
          <a:p>
            <a:r>
              <a:rPr lang="en-US" dirty="0" smtClean="0"/>
              <a:t>To </a:t>
            </a:r>
            <a:r>
              <a:rPr lang="en-US" dirty="0"/>
              <a:t>control the use of peripherals (both input and output). </a:t>
            </a:r>
            <a:endParaRPr lang="en-US" dirty="0" smtClean="0"/>
          </a:p>
          <a:p>
            <a:r>
              <a:rPr lang="en-US" dirty="0" smtClean="0"/>
              <a:t>To </a:t>
            </a:r>
            <a:r>
              <a:rPr lang="en-US" dirty="0"/>
              <a:t>control the loading and running of application programs. </a:t>
            </a:r>
            <a:endParaRPr lang="en-US" dirty="0" smtClean="0"/>
          </a:p>
          <a:p>
            <a:r>
              <a:rPr lang="en-US" dirty="0" smtClean="0"/>
              <a:t>To </a:t>
            </a:r>
            <a:r>
              <a:rPr lang="en-US" dirty="0"/>
              <a:t>manage allocation of memory </a:t>
            </a:r>
            <a:endParaRPr lang="en-US" dirty="0" smtClean="0"/>
          </a:p>
          <a:p>
            <a:r>
              <a:rPr lang="en-US" dirty="0" smtClean="0"/>
              <a:t>To </a:t>
            </a:r>
            <a:r>
              <a:rPr lang="en-US" dirty="0"/>
              <a:t>manage booting process of a computer. </a:t>
            </a:r>
            <a:endParaRPr lang="en-US" dirty="0" smtClean="0"/>
          </a:p>
          <a:p>
            <a:r>
              <a:rPr lang="en-US" dirty="0" smtClean="0"/>
              <a:t>To </a:t>
            </a:r>
            <a:r>
              <a:rPr lang="en-US" dirty="0"/>
              <a:t>manage files </a:t>
            </a:r>
            <a:endParaRPr lang="en-US" dirty="0" smtClean="0"/>
          </a:p>
          <a:p>
            <a:r>
              <a:rPr lang="en-US" dirty="0" smtClean="0"/>
              <a:t>To </a:t>
            </a:r>
            <a:r>
              <a:rPr lang="en-US" dirty="0"/>
              <a:t>protect hardware and software. </a:t>
            </a:r>
            <a:endParaRPr lang="en-US" dirty="0" smtClean="0"/>
          </a:p>
          <a:p>
            <a:r>
              <a:rPr lang="en-US" dirty="0" smtClean="0"/>
              <a:t>To </a:t>
            </a:r>
            <a:r>
              <a:rPr lang="en-US" dirty="0"/>
              <a:t>manage  the process of connecting devices to work with a computer (configuring devices) </a:t>
            </a:r>
            <a:endParaRPr lang="en-US" dirty="0" smtClean="0"/>
          </a:p>
          <a:p>
            <a:r>
              <a:rPr lang="en-US" dirty="0" smtClean="0"/>
              <a:t>To </a:t>
            </a:r>
            <a:r>
              <a:rPr lang="en-US" dirty="0"/>
              <a:t>manage the processor e.g. multitasking and time sharing.</a:t>
            </a:r>
          </a:p>
        </p:txBody>
      </p:sp>
    </p:spTree>
    <p:extLst>
      <p:ext uri="{BB962C8B-B14F-4D97-AF65-F5344CB8AC3E}">
        <p14:creationId xmlns:p14="http://schemas.microsoft.com/office/powerpoint/2010/main" val="3125651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Factors to consider when Choosing an operating</a:t>
            </a:r>
            <a:endParaRPr lang="en-US" dirty="0"/>
          </a:p>
        </p:txBody>
      </p:sp>
      <p:sp>
        <p:nvSpPr>
          <p:cNvPr id="3" name="Content Placeholder 2"/>
          <p:cNvSpPr>
            <a:spLocks noGrp="1"/>
          </p:cNvSpPr>
          <p:nvPr>
            <p:ph idx="1"/>
          </p:nvPr>
        </p:nvSpPr>
        <p:spPr/>
        <p:txBody>
          <a:bodyPr/>
          <a:lstStyle/>
          <a:p>
            <a:r>
              <a:rPr lang="en-US" b="1" dirty="0" smtClean="0"/>
              <a:t>Hardware</a:t>
            </a:r>
            <a:r>
              <a:rPr lang="en-US" dirty="0" smtClean="0"/>
              <a:t> </a:t>
            </a:r>
            <a:r>
              <a:rPr lang="en-US" b="1" dirty="0" smtClean="0"/>
              <a:t>specifications</a:t>
            </a:r>
            <a:r>
              <a:rPr lang="en-US" dirty="0" smtClean="0"/>
              <a:t> </a:t>
            </a:r>
            <a:r>
              <a:rPr lang="en-US" dirty="0"/>
              <a:t>of the computer </a:t>
            </a:r>
            <a:endParaRPr lang="en-US" dirty="0" smtClean="0"/>
          </a:p>
          <a:p>
            <a:r>
              <a:rPr lang="en-US" b="1" dirty="0" smtClean="0"/>
              <a:t>Processor</a:t>
            </a:r>
            <a:r>
              <a:rPr lang="en-US" dirty="0" smtClean="0"/>
              <a:t> </a:t>
            </a:r>
            <a:r>
              <a:rPr lang="en-US" b="1" dirty="0"/>
              <a:t>type</a:t>
            </a:r>
            <a:r>
              <a:rPr lang="en-US" dirty="0"/>
              <a:t> and </a:t>
            </a:r>
            <a:r>
              <a:rPr lang="en-US" b="1" dirty="0"/>
              <a:t>memory</a:t>
            </a:r>
            <a:r>
              <a:rPr lang="en-US" dirty="0"/>
              <a:t> of the computer </a:t>
            </a:r>
            <a:endParaRPr lang="en-US" dirty="0" smtClean="0"/>
          </a:p>
          <a:p>
            <a:r>
              <a:rPr lang="en-US" b="1" dirty="0" smtClean="0"/>
              <a:t>Application</a:t>
            </a:r>
            <a:r>
              <a:rPr lang="en-US" dirty="0" smtClean="0"/>
              <a:t> </a:t>
            </a:r>
            <a:r>
              <a:rPr lang="en-US" b="1" dirty="0"/>
              <a:t>software</a:t>
            </a:r>
            <a:r>
              <a:rPr lang="en-US" dirty="0"/>
              <a:t> intended for use on the computer </a:t>
            </a:r>
            <a:endParaRPr lang="en-US" dirty="0" smtClean="0"/>
          </a:p>
          <a:p>
            <a:r>
              <a:rPr lang="en-US" b="1" dirty="0" smtClean="0"/>
              <a:t>Ease</a:t>
            </a:r>
            <a:r>
              <a:rPr lang="en-US" dirty="0" smtClean="0"/>
              <a:t> </a:t>
            </a:r>
            <a:r>
              <a:rPr lang="en-US" b="1" dirty="0"/>
              <a:t>of</a:t>
            </a:r>
            <a:r>
              <a:rPr lang="en-US" dirty="0"/>
              <a:t> </a:t>
            </a:r>
            <a:r>
              <a:rPr lang="en-US" b="1" dirty="0"/>
              <a:t>installation</a:t>
            </a:r>
            <a:r>
              <a:rPr lang="en-US" dirty="0"/>
              <a:t> and use of the OS </a:t>
            </a:r>
            <a:endParaRPr lang="en-US" dirty="0" smtClean="0"/>
          </a:p>
          <a:p>
            <a:r>
              <a:rPr lang="en-US" dirty="0" smtClean="0"/>
              <a:t>The </a:t>
            </a:r>
            <a:r>
              <a:rPr lang="en-US" b="1" dirty="0"/>
              <a:t>cost</a:t>
            </a:r>
            <a:r>
              <a:rPr lang="en-US" dirty="0"/>
              <a:t> of the OS against the budget </a:t>
            </a:r>
            <a:endParaRPr lang="en-US" dirty="0" smtClean="0"/>
          </a:p>
          <a:p>
            <a:r>
              <a:rPr lang="en-US" dirty="0" smtClean="0"/>
              <a:t>The </a:t>
            </a:r>
            <a:r>
              <a:rPr lang="en-US" b="1" dirty="0"/>
              <a:t>network</a:t>
            </a:r>
            <a:r>
              <a:rPr lang="en-US" dirty="0"/>
              <a:t> and </a:t>
            </a:r>
            <a:r>
              <a:rPr lang="en-US" b="1" dirty="0" smtClean="0"/>
              <a:t>data</a:t>
            </a:r>
            <a:r>
              <a:rPr lang="en-US" dirty="0" smtClean="0"/>
              <a:t> </a:t>
            </a:r>
            <a:r>
              <a:rPr lang="en-US" b="1" dirty="0"/>
              <a:t>security</a:t>
            </a:r>
            <a:r>
              <a:rPr lang="en-US" dirty="0"/>
              <a:t> provided by OS </a:t>
            </a:r>
            <a:endParaRPr lang="en-US" dirty="0" smtClean="0"/>
          </a:p>
          <a:p>
            <a:r>
              <a:rPr lang="en-US" b="1" dirty="0" smtClean="0"/>
              <a:t>Number</a:t>
            </a:r>
            <a:r>
              <a:rPr lang="en-US" dirty="0" smtClean="0"/>
              <a:t> </a:t>
            </a:r>
            <a:r>
              <a:rPr lang="en-US" b="1" dirty="0"/>
              <a:t>of</a:t>
            </a:r>
            <a:r>
              <a:rPr lang="en-US" dirty="0"/>
              <a:t> </a:t>
            </a:r>
            <a:r>
              <a:rPr lang="en-US" b="1" dirty="0"/>
              <a:t>processors</a:t>
            </a:r>
            <a:r>
              <a:rPr lang="en-US" dirty="0"/>
              <a:t> and </a:t>
            </a:r>
            <a:r>
              <a:rPr lang="en-US" b="1" dirty="0"/>
              <a:t>users</a:t>
            </a:r>
            <a:r>
              <a:rPr lang="en-US" dirty="0"/>
              <a:t> supported by the OS </a:t>
            </a:r>
            <a:endParaRPr lang="en-US" dirty="0" smtClean="0"/>
          </a:p>
          <a:p>
            <a:r>
              <a:rPr lang="en-US" dirty="0" smtClean="0"/>
              <a:t>Available </a:t>
            </a:r>
            <a:r>
              <a:rPr lang="en-US" b="1" dirty="0"/>
              <a:t>documentations</a:t>
            </a:r>
          </a:p>
        </p:txBody>
      </p:sp>
    </p:spTree>
    <p:extLst>
      <p:ext uri="{BB962C8B-B14F-4D97-AF65-F5344CB8AC3E}">
        <p14:creationId xmlns:p14="http://schemas.microsoft.com/office/powerpoint/2010/main" val="3140640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What </a:t>
            </a:r>
            <a:r>
              <a:rPr lang="en-US" dirty="0"/>
              <a:t>is meant by the term computer </a:t>
            </a:r>
            <a:r>
              <a:rPr lang="en-US" dirty="0" smtClean="0"/>
              <a:t>software?</a:t>
            </a:r>
          </a:p>
          <a:p>
            <a:pPr marL="514350" indent="-514350">
              <a:buFont typeface="+mj-lt"/>
              <a:buAutoNum type="arabicPeriod"/>
            </a:pPr>
            <a:r>
              <a:rPr lang="en-US" dirty="0" smtClean="0"/>
              <a:t>State </a:t>
            </a:r>
            <a:r>
              <a:rPr lang="en-US" dirty="0"/>
              <a:t>the two categories of computer </a:t>
            </a:r>
            <a:r>
              <a:rPr lang="en-US" dirty="0" smtClean="0"/>
              <a:t>software</a:t>
            </a:r>
          </a:p>
          <a:p>
            <a:pPr marL="514350" indent="-514350">
              <a:buFont typeface="+mj-lt"/>
              <a:buAutoNum type="arabicPeriod"/>
            </a:pPr>
            <a:r>
              <a:rPr lang="en-US" dirty="0" smtClean="0"/>
              <a:t>Differentiate </a:t>
            </a:r>
            <a:r>
              <a:rPr lang="en-US" dirty="0"/>
              <a:t>between systems software and application software giving an example of </a:t>
            </a:r>
            <a:r>
              <a:rPr lang="en-US" dirty="0" smtClean="0"/>
              <a:t>each</a:t>
            </a:r>
          </a:p>
          <a:p>
            <a:pPr marL="514350" indent="-514350">
              <a:buFont typeface="+mj-lt"/>
              <a:buAutoNum type="arabicPeriod"/>
            </a:pPr>
            <a:r>
              <a:rPr lang="en-US" dirty="0" smtClean="0"/>
              <a:t>What </a:t>
            </a:r>
            <a:r>
              <a:rPr lang="en-US" dirty="0"/>
              <a:t>is an operating system as used in computer software? </a:t>
            </a:r>
          </a:p>
          <a:p>
            <a:pPr marL="514350" indent="-514350">
              <a:buFont typeface="+mj-lt"/>
              <a:buAutoNum type="arabicPeriod"/>
            </a:pPr>
            <a:r>
              <a:rPr lang="en-US" dirty="0" smtClean="0"/>
              <a:t>Explain </a:t>
            </a:r>
            <a:r>
              <a:rPr lang="en-US" dirty="0"/>
              <a:t>five functions of the operating </a:t>
            </a:r>
            <a:r>
              <a:rPr lang="en-US" dirty="0" smtClean="0"/>
              <a:t>system</a:t>
            </a:r>
          </a:p>
          <a:p>
            <a:pPr marL="514350" indent="-514350">
              <a:buFont typeface="+mj-lt"/>
              <a:buAutoNum type="arabicPeriod"/>
            </a:pPr>
            <a:r>
              <a:rPr lang="en-US" dirty="0" smtClean="0"/>
              <a:t>Outline </a:t>
            </a:r>
            <a:r>
              <a:rPr lang="en-US" dirty="0"/>
              <a:t>four devices controlled by the </a:t>
            </a:r>
            <a:r>
              <a:rPr lang="en-US" dirty="0" smtClean="0"/>
              <a:t>CPU</a:t>
            </a:r>
          </a:p>
          <a:p>
            <a:pPr marL="514350" indent="-514350">
              <a:buFont typeface="+mj-lt"/>
              <a:buAutoNum type="arabicPeriod"/>
            </a:pPr>
            <a:r>
              <a:rPr lang="en-US" dirty="0" smtClean="0"/>
              <a:t>Explain </a:t>
            </a:r>
            <a:r>
              <a:rPr lang="en-US" dirty="0"/>
              <a:t>how the operating </a:t>
            </a:r>
            <a:r>
              <a:rPr lang="en-US" dirty="0" smtClean="0"/>
              <a:t>system;</a:t>
            </a:r>
          </a:p>
          <a:p>
            <a:pPr marL="1428750" lvl="2" indent="-514350">
              <a:buFont typeface="+mj-lt"/>
              <a:buAutoNum type="alphaLcParenR"/>
            </a:pPr>
            <a:r>
              <a:rPr lang="en-US" dirty="0"/>
              <a:t>Schedules processor jobs</a:t>
            </a:r>
          </a:p>
          <a:p>
            <a:pPr marL="1428750" lvl="2" indent="-514350">
              <a:buFont typeface="+mj-lt"/>
              <a:buAutoNum type="alphaLcParenR"/>
            </a:pPr>
            <a:r>
              <a:rPr lang="en-US" dirty="0"/>
              <a:t>Manages memory</a:t>
            </a:r>
          </a:p>
          <a:p>
            <a:pPr marL="1428750" lvl="2" indent="-514350">
              <a:buFont typeface="+mj-lt"/>
              <a:buAutoNum type="alphaLcParenR"/>
            </a:pPr>
            <a:r>
              <a:rPr lang="en-US" dirty="0"/>
              <a:t>Allocates </a:t>
            </a:r>
            <a:r>
              <a:rPr lang="en-US" dirty="0" smtClean="0"/>
              <a:t>resources</a:t>
            </a:r>
          </a:p>
          <a:p>
            <a:pPr marL="514350" indent="-514350">
              <a:buFont typeface="+mj-lt"/>
              <a:buAutoNum type="arabicPeriod"/>
            </a:pPr>
            <a:r>
              <a:rPr lang="en-US" dirty="0" smtClean="0"/>
              <a:t>Mention </a:t>
            </a:r>
            <a:r>
              <a:rPr lang="en-US" dirty="0"/>
              <a:t>any four categories of operating system</a:t>
            </a:r>
          </a:p>
        </p:txBody>
      </p:sp>
    </p:spTree>
    <p:extLst>
      <p:ext uri="{BB962C8B-B14F-4D97-AF65-F5344CB8AC3E}">
        <p14:creationId xmlns:p14="http://schemas.microsoft.com/office/powerpoint/2010/main" val="1120774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129" y="186012"/>
            <a:ext cx="10881167" cy="6671988"/>
          </a:xfrm>
        </p:spPr>
      </p:pic>
    </p:spTree>
    <p:extLst>
      <p:ext uri="{BB962C8B-B14F-4D97-AF65-F5344CB8AC3E}">
        <p14:creationId xmlns:p14="http://schemas.microsoft.com/office/powerpoint/2010/main" val="122221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3587877" y="150535"/>
            <a:ext cx="3207430" cy="483209"/>
          </a:xfrm>
          <a:prstGeom prst="rect">
            <a:avLst/>
          </a:prstGeom>
        </p:spPr>
        <p:txBody>
          <a:bodyPr wrap="square" lIns="0" tIns="0" rIns="0" bIns="0" rtlCol="0">
            <a:noAutofit/>
          </a:bodyPr>
          <a:lstStyle/>
          <a:p>
            <a:pPr marL="12700">
              <a:lnSpc>
                <a:spcPts val="3779"/>
              </a:lnSpc>
              <a:spcBef>
                <a:spcPts val="189"/>
              </a:spcBef>
            </a:pPr>
            <a:r>
              <a:rPr sz="3600" b="1" spc="44" dirty="0">
                <a:latin typeface="Times New Roman"/>
                <a:cs typeface="Times New Roman"/>
              </a:rPr>
              <a:t>T</a:t>
            </a:r>
            <a:r>
              <a:rPr sz="3600" b="1" spc="69" dirty="0">
                <a:latin typeface="Times New Roman"/>
                <a:cs typeface="Times New Roman"/>
              </a:rPr>
              <a:t>y</a:t>
            </a:r>
            <a:r>
              <a:rPr sz="3600" b="1" spc="9" dirty="0">
                <a:latin typeface="Times New Roman"/>
                <a:cs typeface="Times New Roman"/>
              </a:rPr>
              <a:t>p</a:t>
            </a:r>
            <a:r>
              <a:rPr sz="3600" b="1" spc="29" dirty="0">
                <a:latin typeface="Times New Roman"/>
                <a:cs typeface="Times New Roman"/>
              </a:rPr>
              <a:t>e</a:t>
            </a:r>
            <a:r>
              <a:rPr sz="3600" b="1" dirty="0">
                <a:latin typeface="Times New Roman"/>
                <a:cs typeface="Times New Roman"/>
              </a:rPr>
              <a:t>s</a:t>
            </a:r>
            <a:r>
              <a:rPr sz="3600" b="1" spc="14" dirty="0">
                <a:solidFill>
                  <a:srgbClr val="F0F0F0"/>
                </a:solidFill>
                <a:latin typeface="Times New Roman"/>
                <a:cs typeface="Times New Roman"/>
              </a:rPr>
              <a:t> </a:t>
            </a:r>
            <a:r>
              <a:rPr sz="3600" b="1" spc="-25" dirty="0">
                <a:latin typeface="Times New Roman"/>
                <a:cs typeface="Times New Roman"/>
              </a:rPr>
              <a:t>o</a:t>
            </a:r>
            <a:r>
              <a:rPr sz="3600" b="1" dirty="0">
                <a:latin typeface="Times New Roman"/>
                <a:cs typeface="Times New Roman"/>
              </a:rPr>
              <a:t>f</a:t>
            </a:r>
            <a:r>
              <a:rPr sz="3600" b="1" spc="-34" dirty="0">
                <a:solidFill>
                  <a:srgbClr val="F0F0F0"/>
                </a:solidFill>
                <a:latin typeface="Times New Roman"/>
                <a:cs typeface="Times New Roman"/>
              </a:rPr>
              <a:t> </a:t>
            </a:r>
            <a:r>
              <a:rPr sz="3600" b="1" dirty="0">
                <a:latin typeface="Times New Roman"/>
                <a:cs typeface="Times New Roman"/>
              </a:rPr>
              <a:t>s</a:t>
            </a:r>
            <a:r>
              <a:rPr sz="3600" b="1" spc="9" dirty="0">
                <a:latin typeface="Times New Roman"/>
                <a:cs typeface="Times New Roman"/>
              </a:rPr>
              <a:t>y</a:t>
            </a:r>
            <a:r>
              <a:rPr sz="3600" b="1" dirty="0">
                <a:latin typeface="Times New Roman"/>
                <a:cs typeface="Times New Roman"/>
              </a:rPr>
              <a:t>st</a:t>
            </a:r>
            <a:r>
              <a:rPr sz="3600" b="1" spc="-29" dirty="0">
                <a:latin typeface="Times New Roman"/>
                <a:cs typeface="Times New Roman"/>
              </a:rPr>
              <a:t>e</a:t>
            </a:r>
            <a:r>
              <a:rPr sz="3600" b="1" dirty="0">
                <a:latin typeface="Times New Roman"/>
                <a:cs typeface="Times New Roman"/>
              </a:rPr>
              <a:t>m</a:t>
            </a:r>
            <a:endParaRPr sz="3600" dirty="0">
              <a:latin typeface="Times New Roman"/>
              <a:cs typeface="Times New Roman"/>
            </a:endParaRPr>
          </a:p>
        </p:txBody>
      </p:sp>
      <p:sp>
        <p:nvSpPr>
          <p:cNvPr id="9" name="object 9"/>
          <p:cNvSpPr txBox="1"/>
          <p:nvPr/>
        </p:nvSpPr>
        <p:spPr>
          <a:xfrm>
            <a:off x="6814820" y="150535"/>
            <a:ext cx="1836036" cy="483209"/>
          </a:xfrm>
          <a:prstGeom prst="rect">
            <a:avLst/>
          </a:prstGeom>
        </p:spPr>
        <p:txBody>
          <a:bodyPr wrap="square" lIns="0" tIns="0" rIns="0" bIns="0" rtlCol="0">
            <a:noAutofit/>
          </a:bodyPr>
          <a:lstStyle/>
          <a:p>
            <a:pPr marL="12700">
              <a:lnSpc>
                <a:spcPts val="3779"/>
              </a:lnSpc>
              <a:spcBef>
                <a:spcPts val="189"/>
              </a:spcBef>
            </a:pPr>
            <a:r>
              <a:rPr sz="3600" b="1" spc="-59" dirty="0">
                <a:latin typeface="Times New Roman"/>
                <a:cs typeface="Times New Roman"/>
              </a:rPr>
              <a:t>s</a:t>
            </a:r>
            <a:r>
              <a:rPr sz="3600" b="1" spc="-75" dirty="0">
                <a:latin typeface="Times New Roman"/>
                <a:cs typeface="Times New Roman"/>
              </a:rPr>
              <a:t>o</a:t>
            </a:r>
            <a:r>
              <a:rPr sz="3600" b="1" spc="-44" dirty="0">
                <a:latin typeface="Times New Roman"/>
                <a:cs typeface="Times New Roman"/>
              </a:rPr>
              <a:t>ft</a:t>
            </a:r>
            <a:r>
              <a:rPr sz="3600" b="1" spc="34" dirty="0">
                <a:latin typeface="Times New Roman"/>
                <a:cs typeface="Times New Roman"/>
              </a:rPr>
              <a:t>w</a:t>
            </a:r>
            <a:r>
              <a:rPr sz="3600" b="1" spc="-75" dirty="0">
                <a:latin typeface="Times New Roman"/>
                <a:cs typeface="Times New Roman"/>
              </a:rPr>
              <a:t>a</a:t>
            </a:r>
            <a:r>
              <a:rPr sz="3600" b="1" spc="-64" dirty="0">
                <a:latin typeface="Times New Roman"/>
                <a:cs typeface="Times New Roman"/>
              </a:rPr>
              <a:t>re</a:t>
            </a:r>
            <a:r>
              <a:rPr sz="3600" b="1" dirty="0">
                <a:solidFill>
                  <a:srgbClr val="F0F0F0"/>
                </a:solidFill>
                <a:latin typeface="Times New Roman"/>
                <a:cs typeface="Times New Roman"/>
              </a:rPr>
              <a:t>.</a:t>
            </a:r>
            <a:endParaRPr sz="3600" dirty="0">
              <a:latin typeface="Times New Roman"/>
              <a:cs typeface="Times New Roman"/>
            </a:endParaRPr>
          </a:p>
        </p:txBody>
      </p:sp>
      <p:sp>
        <p:nvSpPr>
          <p:cNvPr id="8" name="object 8"/>
          <p:cNvSpPr txBox="1"/>
          <p:nvPr/>
        </p:nvSpPr>
        <p:spPr>
          <a:xfrm>
            <a:off x="2465325" y="1149896"/>
            <a:ext cx="3208147" cy="1025948"/>
          </a:xfrm>
          <a:prstGeom prst="rect">
            <a:avLst/>
          </a:prstGeom>
        </p:spPr>
        <p:txBody>
          <a:bodyPr wrap="square" lIns="0" tIns="0" rIns="0" bIns="0" rtlCol="0">
            <a:noAutofit/>
          </a:bodyPr>
          <a:lstStyle/>
          <a:p>
            <a:pPr marL="12700">
              <a:lnSpc>
                <a:spcPts val="3385"/>
              </a:lnSpc>
              <a:spcBef>
                <a:spcPts val="169"/>
              </a:spcBef>
            </a:pPr>
            <a:r>
              <a:rPr sz="3200" dirty="0">
                <a:latin typeface="Times New Roman"/>
                <a:cs typeface="Times New Roman"/>
              </a:rPr>
              <a:t>O</a:t>
            </a:r>
            <a:r>
              <a:rPr sz="3200" spc="-19" dirty="0">
                <a:latin typeface="Times New Roman"/>
                <a:cs typeface="Times New Roman"/>
              </a:rPr>
              <a:t>p</a:t>
            </a:r>
            <a:r>
              <a:rPr sz="3200" spc="4" dirty="0">
                <a:latin typeface="Times New Roman"/>
                <a:cs typeface="Times New Roman"/>
              </a:rPr>
              <a:t>er</a:t>
            </a:r>
            <a:r>
              <a:rPr sz="3200" spc="19" dirty="0">
                <a:latin typeface="Times New Roman"/>
                <a:cs typeface="Times New Roman"/>
              </a:rPr>
              <a:t>a</a:t>
            </a:r>
            <a:r>
              <a:rPr sz="3200" spc="-14" dirty="0">
                <a:latin typeface="Times New Roman"/>
                <a:cs typeface="Times New Roman"/>
              </a:rPr>
              <a:t>t</a:t>
            </a:r>
            <a:r>
              <a:rPr sz="3200" spc="14" dirty="0">
                <a:latin typeface="Times New Roman"/>
                <a:cs typeface="Times New Roman"/>
              </a:rPr>
              <a:t>i</a:t>
            </a:r>
            <a:r>
              <a:rPr sz="3200" spc="-14" dirty="0">
                <a:latin typeface="Times New Roman"/>
                <a:cs typeface="Times New Roman"/>
              </a:rPr>
              <a:t>n</a:t>
            </a:r>
            <a:r>
              <a:rPr sz="3200" dirty="0">
                <a:latin typeface="Times New Roman"/>
                <a:cs typeface="Times New Roman"/>
              </a:rPr>
              <a:t>g</a:t>
            </a:r>
            <a:r>
              <a:rPr sz="3200" spc="-176" dirty="0">
                <a:latin typeface="Times New Roman"/>
                <a:cs typeface="Times New Roman"/>
              </a:rPr>
              <a:t> </a:t>
            </a:r>
            <a:r>
              <a:rPr sz="3200" spc="-14" dirty="0">
                <a:latin typeface="Times New Roman"/>
                <a:cs typeface="Times New Roman"/>
              </a:rPr>
              <a:t>S</a:t>
            </a:r>
            <a:r>
              <a:rPr sz="3200" spc="19" dirty="0">
                <a:latin typeface="Times New Roman"/>
                <a:cs typeface="Times New Roman"/>
              </a:rPr>
              <a:t>y</a:t>
            </a:r>
            <a:r>
              <a:rPr sz="3200" dirty="0">
                <a:latin typeface="Times New Roman"/>
                <a:cs typeface="Times New Roman"/>
              </a:rPr>
              <a:t>s</a:t>
            </a:r>
            <a:r>
              <a:rPr sz="3200" spc="-25" dirty="0">
                <a:latin typeface="Times New Roman"/>
                <a:cs typeface="Times New Roman"/>
              </a:rPr>
              <a:t>t</a:t>
            </a:r>
            <a:r>
              <a:rPr sz="3200" spc="4" dirty="0">
                <a:latin typeface="Times New Roman"/>
                <a:cs typeface="Times New Roman"/>
              </a:rPr>
              <a:t>e</a:t>
            </a:r>
            <a:r>
              <a:rPr sz="3200" dirty="0">
                <a:latin typeface="Times New Roman"/>
                <a:cs typeface="Times New Roman"/>
              </a:rPr>
              <a:t>m</a:t>
            </a:r>
          </a:p>
          <a:p>
            <a:pPr marL="12700" marR="61356">
              <a:lnSpc>
                <a:spcPct val="95825"/>
              </a:lnSpc>
              <a:spcBef>
                <a:spcPts val="809"/>
              </a:spcBef>
            </a:pPr>
            <a:r>
              <a:rPr sz="3200" spc="-14" dirty="0">
                <a:latin typeface="Times New Roman"/>
                <a:cs typeface="Times New Roman"/>
              </a:rPr>
              <a:t>Ut</a:t>
            </a:r>
            <a:r>
              <a:rPr sz="3200" spc="14" dirty="0">
                <a:latin typeface="Times New Roman"/>
                <a:cs typeface="Times New Roman"/>
              </a:rPr>
              <a:t>ili</a:t>
            </a:r>
            <a:r>
              <a:rPr sz="3200" spc="-14" dirty="0">
                <a:latin typeface="Times New Roman"/>
                <a:cs typeface="Times New Roman"/>
              </a:rPr>
              <a:t>t</a:t>
            </a:r>
            <a:r>
              <a:rPr sz="3200" dirty="0">
                <a:latin typeface="Times New Roman"/>
                <a:cs typeface="Times New Roman"/>
              </a:rPr>
              <a:t>y</a:t>
            </a:r>
            <a:r>
              <a:rPr sz="3200" spc="-134" dirty="0">
                <a:latin typeface="Times New Roman"/>
                <a:cs typeface="Times New Roman"/>
              </a:rPr>
              <a:t> </a:t>
            </a:r>
            <a:r>
              <a:rPr sz="3200" dirty="0">
                <a:latin typeface="Times New Roman"/>
                <a:cs typeface="Times New Roman"/>
              </a:rPr>
              <a:t>P</a:t>
            </a:r>
            <a:r>
              <a:rPr sz="3200" spc="14" dirty="0">
                <a:latin typeface="Times New Roman"/>
                <a:cs typeface="Times New Roman"/>
              </a:rPr>
              <a:t>r</a:t>
            </a:r>
            <a:r>
              <a:rPr sz="3200" spc="19" dirty="0">
                <a:latin typeface="Times New Roman"/>
                <a:cs typeface="Times New Roman"/>
              </a:rPr>
              <a:t>og</a:t>
            </a:r>
            <a:r>
              <a:rPr sz="3200" spc="4" dirty="0">
                <a:latin typeface="Times New Roman"/>
                <a:cs typeface="Times New Roman"/>
              </a:rPr>
              <a:t>r</a:t>
            </a:r>
            <a:r>
              <a:rPr sz="3200" spc="19" dirty="0">
                <a:latin typeface="Times New Roman"/>
                <a:cs typeface="Times New Roman"/>
              </a:rPr>
              <a:t>a</a:t>
            </a:r>
            <a:r>
              <a:rPr sz="3200" spc="-84" dirty="0">
                <a:latin typeface="Times New Roman"/>
                <a:cs typeface="Times New Roman"/>
              </a:rPr>
              <a:t>m</a:t>
            </a:r>
            <a:r>
              <a:rPr sz="3200" dirty="0">
                <a:latin typeface="Times New Roman"/>
                <a:cs typeface="Times New Roman"/>
              </a:rPr>
              <a:t>s</a:t>
            </a:r>
          </a:p>
        </p:txBody>
      </p:sp>
      <p:sp>
        <p:nvSpPr>
          <p:cNvPr id="7" name="object 7"/>
          <p:cNvSpPr txBox="1"/>
          <p:nvPr/>
        </p:nvSpPr>
        <p:spPr>
          <a:xfrm>
            <a:off x="1898091" y="1218817"/>
            <a:ext cx="322244" cy="1532305"/>
          </a:xfrm>
          <a:prstGeom prst="rect">
            <a:avLst/>
          </a:prstGeom>
        </p:spPr>
        <p:txBody>
          <a:bodyPr wrap="square" lIns="0" tIns="0" rIns="0" bIns="0" rtlCol="0">
            <a:noAutofit/>
          </a:bodyPr>
          <a:lstStyle/>
          <a:p>
            <a:pPr marL="12700">
              <a:lnSpc>
                <a:spcPts val="2700"/>
              </a:lnSpc>
              <a:spcBef>
                <a:spcPts val="135"/>
              </a:spcBef>
            </a:pPr>
            <a:r>
              <a:rPr sz="2550" b="1" spc="25" dirty="0">
                <a:solidFill>
                  <a:srgbClr val="4F81BB"/>
                </a:solidFill>
                <a:latin typeface="Times New Roman"/>
                <a:cs typeface="Times New Roman"/>
              </a:rPr>
              <a:t>1.</a:t>
            </a:r>
            <a:endParaRPr sz="2550">
              <a:latin typeface="Times New Roman"/>
              <a:cs typeface="Times New Roman"/>
            </a:endParaRPr>
          </a:p>
          <a:p>
            <a:pPr marL="12700">
              <a:lnSpc>
                <a:spcPct val="95825"/>
              </a:lnSpc>
              <a:spcBef>
                <a:spcPts val="1590"/>
              </a:spcBef>
            </a:pPr>
            <a:r>
              <a:rPr sz="2550" b="1" spc="25" dirty="0">
                <a:solidFill>
                  <a:srgbClr val="4F81BB"/>
                </a:solidFill>
                <a:latin typeface="Times New Roman"/>
                <a:cs typeface="Times New Roman"/>
              </a:rPr>
              <a:t>2.</a:t>
            </a:r>
            <a:endParaRPr sz="2550">
              <a:latin typeface="Times New Roman"/>
              <a:cs typeface="Times New Roman"/>
            </a:endParaRPr>
          </a:p>
          <a:p>
            <a:pPr marL="12700">
              <a:lnSpc>
                <a:spcPct val="95825"/>
              </a:lnSpc>
              <a:spcBef>
                <a:spcPts val="1728"/>
              </a:spcBef>
            </a:pPr>
            <a:r>
              <a:rPr sz="2550" b="1" spc="25" dirty="0">
                <a:solidFill>
                  <a:srgbClr val="4F81BB"/>
                </a:solidFill>
                <a:latin typeface="Times New Roman"/>
                <a:cs typeface="Times New Roman"/>
              </a:rPr>
              <a:t>3.</a:t>
            </a:r>
            <a:endParaRPr sz="2550">
              <a:latin typeface="Times New Roman"/>
              <a:cs typeface="Times New Roman"/>
            </a:endParaRPr>
          </a:p>
        </p:txBody>
      </p:sp>
      <p:sp>
        <p:nvSpPr>
          <p:cNvPr id="6" name="object 6"/>
          <p:cNvSpPr txBox="1"/>
          <p:nvPr/>
        </p:nvSpPr>
        <p:spPr>
          <a:xfrm>
            <a:off x="2465324" y="2333655"/>
            <a:ext cx="1821798"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L</a:t>
            </a:r>
            <a:r>
              <a:rPr sz="3200" spc="19" dirty="0">
                <a:latin typeface="Times New Roman"/>
                <a:cs typeface="Times New Roman"/>
              </a:rPr>
              <a:t>a</a:t>
            </a:r>
            <a:r>
              <a:rPr sz="3200" spc="-9" dirty="0">
                <a:latin typeface="Times New Roman"/>
                <a:cs typeface="Times New Roman"/>
              </a:rPr>
              <a:t>n</a:t>
            </a:r>
            <a:r>
              <a:rPr sz="3200" spc="19" dirty="0">
                <a:latin typeface="Times New Roman"/>
                <a:cs typeface="Times New Roman"/>
              </a:rPr>
              <a:t>g</a:t>
            </a:r>
            <a:r>
              <a:rPr sz="3200" spc="-9" dirty="0">
                <a:latin typeface="Times New Roman"/>
                <a:cs typeface="Times New Roman"/>
              </a:rPr>
              <a:t>u</a:t>
            </a:r>
            <a:r>
              <a:rPr sz="3200" spc="19" dirty="0">
                <a:latin typeface="Times New Roman"/>
                <a:cs typeface="Times New Roman"/>
              </a:rPr>
              <a:t>ag</a:t>
            </a:r>
            <a:r>
              <a:rPr sz="3200" dirty="0">
                <a:latin typeface="Times New Roman"/>
                <a:cs typeface="Times New Roman"/>
              </a:rPr>
              <a:t>e</a:t>
            </a:r>
          </a:p>
        </p:txBody>
      </p:sp>
      <p:sp>
        <p:nvSpPr>
          <p:cNvPr id="5" name="object 5"/>
          <p:cNvSpPr txBox="1"/>
          <p:nvPr/>
        </p:nvSpPr>
        <p:spPr>
          <a:xfrm>
            <a:off x="4271011" y="2333655"/>
            <a:ext cx="1979161" cy="434136"/>
          </a:xfrm>
          <a:prstGeom prst="rect">
            <a:avLst/>
          </a:prstGeom>
        </p:spPr>
        <p:txBody>
          <a:bodyPr wrap="square" lIns="0" tIns="0" rIns="0" bIns="0" rtlCol="0">
            <a:noAutofit/>
          </a:bodyPr>
          <a:lstStyle/>
          <a:p>
            <a:pPr marL="12700">
              <a:lnSpc>
                <a:spcPts val="3379"/>
              </a:lnSpc>
              <a:spcBef>
                <a:spcPts val="169"/>
              </a:spcBef>
            </a:pPr>
            <a:r>
              <a:rPr sz="3200" spc="14" dirty="0">
                <a:latin typeface="Times New Roman"/>
                <a:cs typeface="Times New Roman"/>
              </a:rPr>
              <a:t>T</a:t>
            </a:r>
            <a:r>
              <a:rPr sz="3200" spc="4" dirty="0">
                <a:latin typeface="Times New Roman"/>
                <a:cs typeface="Times New Roman"/>
              </a:rPr>
              <a:t>r</a:t>
            </a:r>
            <a:r>
              <a:rPr sz="3200" spc="19" dirty="0">
                <a:latin typeface="Times New Roman"/>
                <a:cs typeface="Times New Roman"/>
              </a:rPr>
              <a:t>a</a:t>
            </a:r>
            <a:r>
              <a:rPr sz="3200" spc="-9" dirty="0">
                <a:latin typeface="Times New Roman"/>
                <a:cs typeface="Times New Roman"/>
              </a:rPr>
              <a:t>n</a:t>
            </a:r>
            <a:r>
              <a:rPr sz="3200" dirty="0">
                <a:latin typeface="Times New Roman"/>
                <a:cs typeface="Times New Roman"/>
              </a:rPr>
              <a:t>s</a:t>
            </a:r>
            <a:r>
              <a:rPr sz="3200" spc="9" dirty="0">
                <a:latin typeface="Times New Roman"/>
                <a:cs typeface="Times New Roman"/>
              </a:rPr>
              <a:t>l</a:t>
            </a:r>
            <a:r>
              <a:rPr sz="3200" spc="19" dirty="0">
                <a:latin typeface="Times New Roman"/>
                <a:cs typeface="Times New Roman"/>
              </a:rPr>
              <a:t>a</a:t>
            </a:r>
            <a:r>
              <a:rPr sz="3200" spc="-14" dirty="0">
                <a:latin typeface="Times New Roman"/>
                <a:cs typeface="Times New Roman"/>
              </a:rPr>
              <a:t>t</a:t>
            </a:r>
            <a:r>
              <a:rPr sz="3200" spc="19" dirty="0">
                <a:latin typeface="Times New Roman"/>
                <a:cs typeface="Times New Roman"/>
              </a:rPr>
              <a:t>o</a:t>
            </a:r>
            <a:r>
              <a:rPr sz="3200" dirty="0">
                <a:latin typeface="Times New Roman"/>
                <a:cs typeface="Times New Roman"/>
              </a:rPr>
              <a:t>r</a:t>
            </a:r>
          </a:p>
        </p:txBody>
      </p:sp>
    </p:spTree>
    <p:extLst>
      <p:ext uri="{BB962C8B-B14F-4D97-AF65-F5344CB8AC3E}">
        <p14:creationId xmlns:p14="http://schemas.microsoft.com/office/powerpoint/2010/main" val="3020779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32" y="138714"/>
            <a:ext cx="10594682" cy="6561631"/>
          </a:xfrm>
        </p:spPr>
      </p:pic>
    </p:spTree>
    <p:extLst>
      <p:ext uri="{BB962C8B-B14F-4D97-AF65-F5344CB8AC3E}">
        <p14:creationId xmlns:p14="http://schemas.microsoft.com/office/powerpoint/2010/main" val="2469712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56" y="160173"/>
            <a:ext cx="10515600" cy="1325563"/>
          </a:xfrm>
        </p:spPr>
        <p:txBody>
          <a:bodyPr/>
          <a:lstStyle/>
          <a:p>
            <a:r>
              <a:rPr lang="en-US" b="1" spc="-59" dirty="0">
                <a:latin typeface="Times New Roman"/>
                <a:cs typeface="Times New Roman"/>
              </a:rPr>
              <a:t>Ut</a:t>
            </a:r>
            <a:r>
              <a:rPr lang="en-US" b="1" spc="-39" dirty="0">
                <a:latin typeface="Times New Roman"/>
                <a:cs typeface="Times New Roman"/>
              </a:rPr>
              <a:t>ili</a:t>
            </a:r>
            <a:r>
              <a:rPr lang="en-US" b="1" spc="-59" dirty="0">
                <a:latin typeface="Times New Roman"/>
                <a:cs typeface="Times New Roman"/>
              </a:rPr>
              <a:t>t</a:t>
            </a:r>
            <a:r>
              <a:rPr lang="en-US" b="1" dirty="0">
                <a:latin typeface="Times New Roman"/>
                <a:cs typeface="Times New Roman"/>
              </a:rPr>
              <a:t>y</a:t>
            </a:r>
            <a:r>
              <a:rPr lang="en-US" b="1" spc="-50" dirty="0">
                <a:solidFill>
                  <a:srgbClr val="FF0000"/>
                </a:solidFill>
                <a:latin typeface="Times New Roman"/>
                <a:cs typeface="Times New Roman"/>
              </a:rPr>
              <a:t> </a:t>
            </a:r>
            <a:r>
              <a:rPr lang="en-US" b="1" spc="-100" dirty="0">
                <a:latin typeface="Times New Roman"/>
                <a:cs typeface="Times New Roman"/>
              </a:rPr>
              <a:t>P</a:t>
            </a:r>
            <a:r>
              <a:rPr lang="en-US" b="1" spc="-64" dirty="0">
                <a:latin typeface="Times New Roman"/>
                <a:cs typeface="Times New Roman"/>
              </a:rPr>
              <a:t>r</a:t>
            </a:r>
            <a:r>
              <a:rPr lang="en-US" b="1" spc="-50" dirty="0">
                <a:latin typeface="Times New Roman"/>
                <a:cs typeface="Times New Roman"/>
              </a:rPr>
              <a:t>og</a:t>
            </a:r>
            <a:r>
              <a:rPr lang="en-US" b="1" spc="-64" dirty="0">
                <a:latin typeface="Times New Roman"/>
                <a:cs typeface="Times New Roman"/>
              </a:rPr>
              <a:t>r</a:t>
            </a:r>
            <a:r>
              <a:rPr lang="en-US" b="1" spc="-50" dirty="0">
                <a:latin typeface="Times New Roman"/>
                <a:cs typeface="Times New Roman"/>
              </a:rPr>
              <a:t>a</a:t>
            </a:r>
            <a:r>
              <a:rPr lang="en-US" b="1" spc="-109" dirty="0">
                <a:latin typeface="Times New Roman"/>
                <a:cs typeface="Times New Roman"/>
              </a:rPr>
              <a:t>m</a:t>
            </a:r>
            <a:r>
              <a:rPr lang="en-US" b="1" dirty="0">
                <a:latin typeface="Times New Roman"/>
                <a:cs typeface="Times New Roman"/>
              </a:rPr>
              <a:t>s</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a:xfrm>
            <a:off x="315310" y="1485736"/>
            <a:ext cx="11876690" cy="5372264"/>
          </a:xfrm>
        </p:spPr>
        <p:txBody>
          <a:bodyPr>
            <a:normAutofit fontScale="47500" lnSpcReduction="20000"/>
          </a:bodyPr>
          <a:lstStyle/>
          <a:p>
            <a:pPr marL="549452">
              <a:lnSpc>
                <a:spcPct val="170000"/>
              </a:lnSpc>
              <a:spcBef>
                <a:spcPts val="146"/>
              </a:spcBef>
            </a:pPr>
            <a:r>
              <a:rPr lang="en-US" b="1" dirty="0"/>
              <a:t>Utility programs</a:t>
            </a:r>
            <a:r>
              <a:rPr lang="en-US" dirty="0"/>
              <a:t> are special programs are used to enhance performance of the </a:t>
            </a:r>
            <a:r>
              <a:rPr lang="en-US" dirty="0" smtClean="0"/>
              <a:t>computer. They are </a:t>
            </a:r>
            <a:r>
              <a:rPr lang="en-US" spc="14" dirty="0" smtClean="0">
                <a:latin typeface="Times New Roman"/>
                <a:cs typeface="Times New Roman"/>
              </a:rPr>
              <a:t>s</a:t>
            </a:r>
            <a:r>
              <a:rPr lang="en-US" spc="-44" dirty="0" smtClean="0">
                <a:latin typeface="Times New Roman"/>
                <a:cs typeface="Times New Roman"/>
              </a:rPr>
              <a:t>u</a:t>
            </a:r>
            <a:r>
              <a:rPr lang="en-US" dirty="0" smtClean="0">
                <a:latin typeface="Times New Roman"/>
                <a:cs typeface="Times New Roman"/>
              </a:rPr>
              <a:t>pp</a:t>
            </a:r>
            <a:r>
              <a:rPr lang="en-US" spc="-54" dirty="0" smtClean="0">
                <a:latin typeface="Times New Roman"/>
                <a:cs typeface="Times New Roman"/>
              </a:rPr>
              <a:t>li</a:t>
            </a:r>
            <a:r>
              <a:rPr lang="en-US" spc="9" dirty="0" smtClean="0">
                <a:latin typeface="Times New Roman"/>
                <a:cs typeface="Times New Roman"/>
              </a:rPr>
              <a:t>e</a:t>
            </a:r>
            <a:r>
              <a:rPr lang="en-US" dirty="0" smtClean="0">
                <a:latin typeface="Times New Roman"/>
                <a:cs typeface="Times New Roman"/>
              </a:rPr>
              <a:t>d</a:t>
            </a:r>
            <a:r>
              <a:rPr lang="en-US" spc="218" dirty="0" smtClean="0">
                <a:latin typeface="Times New Roman"/>
                <a:cs typeface="Times New Roman"/>
              </a:rPr>
              <a:t> </a:t>
            </a:r>
            <a:r>
              <a:rPr lang="en-US" dirty="0">
                <a:latin typeface="Times New Roman"/>
                <a:cs typeface="Times New Roman"/>
              </a:rPr>
              <a:t>by</a:t>
            </a:r>
            <a:r>
              <a:rPr lang="en-US" spc="62"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68" dirty="0">
                <a:latin typeface="Times New Roman"/>
                <a:cs typeface="Times New Roman"/>
              </a:rPr>
              <a:t> </a:t>
            </a:r>
            <a:r>
              <a:rPr lang="en-US" spc="-100" dirty="0">
                <a:latin typeface="Times New Roman"/>
                <a:cs typeface="Times New Roman"/>
              </a:rPr>
              <a:t>m</a:t>
            </a:r>
            <a:r>
              <a:rPr lang="en-US" spc="9" dirty="0">
                <a:latin typeface="Times New Roman"/>
                <a:cs typeface="Times New Roman"/>
              </a:rPr>
              <a:t>a</a:t>
            </a:r>
            <a:r>
              <a:rPr lang="en-US" spc="-44" dirty="0">
                <a:latin typeface="Times New Roman"/>
                <a:cs typeface="Times New Roman"/>
              </a:rPr>
              <a:t>nu</a:t>
            </a:r>
            <a:r>
              <a:rPr lang="en-US" spc="-64" dirty="0">
                <a:latin typeface="Times New Roman"/>
                <a:cs typeface="Times New Roman"/>
              </a:rPr>
              <a:t>f</a:t>
            </a:r>
            <a:r>
              <a:rPr lang="en-US" spc="9" dirty="0">
                <a:latin typeface="Times New Roman"/>
                <a:cs typeface="Times New Roman"/>
              </a:rPr>
              <a:t>ac</a:t>
            </a:r>
            <a:r>
              <a:rPr lang="en-US" spc="39" dirty="0">
                <a:latin typeface="Times New Roman"/>
                <a:cs typeface="Times New Roman"/>
              </a:rPr>
              <a:t>t</a:t>
            </a:r>
            <a:r>
              <a:rPr lang="en-US" spc="-44" dirty="0">
                <a:latin typeface="Times New Roman"/>
                <a:cs typeface="Times New Roman"/>
              </a:rPr>
              <a:t>u</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r</a:t>
            </a:r>
            <a:r>
              <a:rPr lang="en-US" spc="431" dirty="0">
                <a:latin typeface="Times New Roman"/>
                <a:cs typeface="Times New Roman"/>
              </a:rPr>
              <a:t> </a:t>
            </a:r>
            <a:r>
              <a:rPr lang="en-US" spc="-64" dirty="0">
                <a:latin typeface="Times New Roman"/>
                <a:cs typeface="Times New Roman"/>
              </a:rPr>
              <a:t>f</a:t>
            </a:r>
            <a:r>
              <a:rPr lang="en-US" dirty="0">
                <a:latin typeface="Times New Roman"/>
                <a:cs typeface="Times New Roman"/>
              </a:rPr>
              <a:t>or</a:t>
            </a:r>
            <a:r>
              <a:rPr lang="en-US" spc="146" dirty="0">
                <a:latin typeface="Times New Roman"/>
                <a:cs typeface="Times New Roman"/>
              </a:rPr>
              <a:t> </a:t>
            </a:r>
            <a:r>
              <a:rPr lang="en-US" spc="-100" dirty="0">
                <a:latin typeface="Times New Roman"/>
                <a:cs typeface="Times New Roman"/>
              </a:rPr>
              <a:t>m</a:t>
            </a:r>
            <a:r>
              <a:rPr lang="en-US" spc="9" dirty="0">
                <a:latin typeface="Times New Roman"/>
                <a:cs typeface="Times New Roman"/>
              </a:rPr>
              <a:t>a</a:t>
            </a:r>
            <a:r>
              <a:rPr lang="en-US" spc="-54" dirty="0">
                <a:latin typeface="Times New Roman"/>
                <a:cs typeface="Times New Roman"/>
              </a:rPr>
              <a:t>i</a:t>
            </a:r>
            <a:r>
              <a:rPr lang="en-US" spc="-44" dirty="0">
                <a:latin typeface="Times New Roman"/>
                <a:cs typeface="Times New Roman"/>
              </a:rPr>
              <a:t>n</a:t>
            </a:r>
            <a:r>
              <a:rPr lang="en-US" dirty="0">
                <a:latin typeface="Times New Roman"/>
                <a:cs typeface="Times New Roman"/>
              </a:rPr>
              <a:t>ta</a:t>
            </a:r>
            <a:r>
              <a:rPr lang="en-US" spc="-50" dirty="0">
                <a:latin typeface="Times New Roman"/>
                <a:cs typeface="Times New Roman"/>
              </a:rPr>
              <a:t>i</a:t>
            </a:r>
            <a:r>
              <a:rPr lang="en-US" dirty="0">
                <a:latin typeface="Times New Roman"/>
                <a:cs typeface="Times New Roman"/>
              </a:rPr>
              <a:t>ni</a:t>
            </a:r>
            <a:r>
              <a:rPr lang="en-US" spc="39" dirty="0">
                <a:latin typeface="Times New Roman"/>
                <a:cs typeface="Times New Roman"/>
              </a:rPr>
              <a:t>n</a:t>
            </a:r>
            <a:r>
              <a:rPr lang="en-US" dirty="0">
                <a:latin typeface="Times New Roman"/>
                <a:cs typeface="Times New Roman"/>
              </a:rPr>
              <a:t>g</a:t>
            </a:r>
            <a:r>
              <a:rPr lang="en-US" spc="306" dirty="0">
                <a:latin typeface="Times New Roman"/>
                <a:cs typeface="Times New Roman"/>
              </a:rPr>
              <a:t> </a:t>
            </a:r>
            <a:r>
              <a:rPr lang="en-US" dirty="0" smtClean="0">
                <a:latin typeface="Times New Roman"/>
                <a:cs typeface="Times New Roman"/>
              </a:rPr>
              <a:t>d</a:t>
            </a:r>
            <a:r>
              <a:rPr lang="en-US" spc="10" dirty="0" smtClean="0">
                <a:latin typeface="Times New Roman"/>
                <a:cs typeface="Times New Roman"/>
              </a:rPr>
              <a:t>a</a:t>
            </a:r>
            <a:r>
              <a:rPr lang="en-US" dirty="0" smtClean="0">
                <a:latin typeface="Times New Roman"/>
                <a:cs typeface="Times New Roman"/>
              </a:rPr>
              <a:t>y tod</a:t>
            </a:r>
            <a:r>
              <a:rPr lang="en-US" spc="9" dirty="0" smtClean="0">
                <a:latin typeface="Times New Roman"/>
                <a:cs typeface="Times New Roman"/>
              </a:rPr>
              <a:t>a</a:t>
            </a:r>
            <a:r>
              <a:rPr lang="en-US" dirty="0" smtClean="0">
                <a:latin typeface="Times New Roman"/>
                <a:cs typeface="Times New Roman"/>
              </a:rPr>
              <a:t>y</a:t>
            </a:r>
            <a:r>
              <a:rPr lang="en-US" spc="19" dirty="0" smtClean="0">
                <a:latin typeface="Times New Roman"/>
                <a:cs typeface="Times New Roman"/>
              </a:rPr>
              <a:t> </a:t>
            </a:r>
            <a:r>
              <a:rPr lang="en-US" spc="9" dirty="0">
                <a:latin typeface="Times New Roman"/>
                <a:cs typeface="Times New Roman"/>
              </a:rPr>
              <a:t>ac</a:t>
            </a:r>
            <a:r>
              <a:rPr lang="en-US" dirty="0">
                <a:latin typeface="Times New Roman"/>
                <a:cs typeface="Times New Roman"/>
              </a:rPr>
              <a:t>t</a:t>
            </a:r>
            <a:r>
              <a:rPr lang="en-US" spc="-59" dirty="0">
                <a:latin typeface="Times New Roman"/>
                <a:cs typeface="Times New Roman"/>
              </a:rPr>
              <a:t>i</a:t>
            </a:r>
            <a:r>
              <a:rPr lang="en-US" spc="-44" dirty="0">
                <a:latin typeface="Times New Roman"/>
                <a:cs typeface="Times New Roman"/>
              </a:rPr>
              <a:t>v</a:t>
            </a:r>
            <a:r>
              <a:rPr lang="en-US" spc="-54" dirty="0">
                <a:latin typeface="Times New Roman"/>
                <a:cs typeface="Times New Roman"/>
              </a:rPr>
              <a:t>i</a:t>
            </a:r>
            <a:r>
              <a:rPr lang="en-US" dirty="0">
                <a:latin typeface="Times New Roman"/>
                <a:cs typeface="Times New Roman"/>
              </a:rPr>
              <a:t>t</a:t>
            </a:r>
            <a:r>
              <a:rPr lang="en-US" spc="-59" dirty="0">
                <a:latin typeface="Times New Roman"/>
                <a:cs typeface="Times New Roman"/>
              </a:rPr>
              <a:t>i</a:t>
            </a:r>
            <a:r>
              <a:rPr lang="en-US" spc="9" dirty="0">
                <a:latin typeface="Times New Roman"/>
                <a:cs typeface="Times New Roman"/>
              </a:rPr>
              <a:t>e</a:t>
            </a:r>
            <a:r>
              <a:rPr lang="en-US" dirty="0">
                <a:latin typeface="Times New Roman"/>
                <a:cs typeface="Times New Roman"/>
              </a:rPr>
              <a:t>s</a:t>
            </a:r>
            <a:r>
              <a:rPr lang="en-US" spc="288" dirty="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100" dirty="0">
                <a:latin typeface="Times New Roman"/>
                <a:cs typeface="Times New Roman"/>
              </a:rPr>
              <a:t>m</a:t>
            </a:r>
            <a:r>
              <a:rPr lang="en-US" dirty="0">
                <a:latin typeface="Times New Roman"/>
                <a:cs typeface="Times New Roman"/>
              </a:rPr>
              <a:t>p</a:t>
            </a:r>
            <a:r>
              <a:rPr lang="en-US" spc="-44" dirty="0">
                <a:latin typeface="Times New Roman"/>
                <a:cs typeface="Times New Roman"/>
              </a:rPr>
              <a:t>u</a:t>
            </a:r>
            <a:r>
              <a:rPr lang="en-US" dirty="0">
                <a:latin typeface="Times New Roman"/>
                <a:cs typeface="Times New Roman"/>
              </a:rPr>
              <a:t>ter</a:t>
            </a:r>
            <a:r>
              <a:rPr lang="en-US" spc="198" dirty="0">
                <a:latin typeface="Times New Roman"/>
                <a:cs typeface="Times New Roman"/>
              </a:rPr>
              <a:t> </a:t>
            </a:r>
            <a:r>
              <a:rPr lang="en-US" spc="14" dirty="0">
                <a:latin typeface="Times New Roman"/>
                <a:cs typeface="Times New Roman"/>
              </a:rPr>
              <a:t>s</a:t>
            </a:r>
            <a:r>
              <a:rPr lang="en-US" spc="-44" dirty="0">
                <a:latin typeface="Times New Roman"/>
                <a:cs typeface="Times New Roman"/>
              </a:rPr>
              <a:t>y</a:t>
            </a:r>
            <a:r>
              <a:rPr lang="en-US" spc="14" dirty="0">
                <a:latin typeface="Times New Roman"/>
                <a:cs typeface="Times New Roman"/>
              </a:rPr>
              <a:t>s</a:t>
            </a:r>
            <a:r>
              <a:rPr lang="en-US" dirty="0">
                <a:latin typeface="Times New Roman"/>
                <a:cs typeface="Times New Roman"/>
              </a:rPr>
              <a:t>te</a:t>
            </a:r>
            <a:r>
              <a:rPr lang="en-US" spc="-100" dirty="0">
                <a:latin typeface="Times New Roman"/>
                <a:cs typeface="Times New Roman"/>
              </a:rPr>
              <a:t>m</a:t>
            </a:r>
            <a:r>
              <a:rPr lang="en-US" dirty="0">
                <a:latin typeface="Times New Roman"/>
                <a:cs typeface="Times New Roman"/>
              </a:rPr>
              <a:t>.</a:t>
            </a:r>
          </a:p>
          <a:p>
            <a:pPr>
              <a:lnSpc>
                <a:spcPct val="170000"/>
              </a:lnSpc>
            </a:pPr>
            <a:r>
              <a:rPr lang="en-US" spc="-19" dirty="0">
                <a:latin typeface="Times New Roman"/>
                <a:cs typeface="Times New Roman"/>
              </a:rPr>
              <a:t>E</a:t>
            </a:r>
            <a:r>
              <a:rPr lang="en-US" spc="-44" dirty="0">
                <a:latin typeface="Times New Roman"/>
                <a:cs typeface="Times New Roman"/>
              </a:rPr>
              <a:t>x</a:t>
            </a:r>
            <a:r>
              <a:rPr lang="en-US" spc="9" dirty="0">
                <a:latin typeface="Times New Roman"/>
                <a:cs typeface="Times New Roman"/>
              </a:rPr>
              <a:t>a</a:t>
            </a:r>
            <a:r>
              <a:rPr lang="en-US" spc="-100" dirty="0">
                <a:latin typeface="Times New Roman"/>
                <a:cs typeface="Times New Roman"/>
              </a:rPr>
              <a:t>m</a:t>
            </a:r>
            <a:r>
              <a:rPr lang="en-US" dirty="0">
                <a:latin typeface="Times New Roman"/>
                <a:cs typeface="Times New Roman"/>
              </a:rPr>
              <a:t>p</a:t>
            </a:r>
            <a:r>
              <a:rPr lang="en-US" spc="-54" dirty="0">
                <a:latin typeface="Times New Roman"/>
                <a:cs typeface="Times New Roman"/>
              </a:rPr>
              <a:t>l</a:t>
            </a:r>
            <a:r>
              <a:rPr lang="en-US" spc="9" dirty="0">
                <a:latin typeface="Times New Roman"/>
                <a:cs typeface="Times New Roman"/>
              </a:rPr>
              <a:t>e</a:t>
            </a:r>
            <a:r>
              <a:rPr lang="en-US" dirty="0">
                <a:latin typeface="Times New Roman"/>
                <a:cs typeface="Times New Roman"/>
              </a:rPr>
              <a:t>s</a:t>
            </a:r>
            <a:r>
              <a:rPr lang="en-US" spc="298" dirty="0">
                <a:latin typeface="Times New Roman"/>
                <a:cs typeface="Times New Roman"/>
              </a:rPr>
              <a:t> </a:t>
            </a:r>
            <a:r>
              <a:rPr lang="en-US" dirty="0">
                <a:latin typeface="Times New Roman"/>
                <a:cs typeface="Times New Roman"/>
              </a:rPr>
              <a:t>of</a:t>
            </a:r>
            <a:r>
              <a:rPr lang="en-US" spc="47" dirty="0">
                <a:latin typeface="Times New Roman"/>
                <a:cs typeface="Times New Roman"/>
              </a:rPr>
              <a:t> </a:t>
            </a:r>
            <a:r>
              <a:rPr lang="en-US" spc="-44" dirty="0">
                <a:latin typeface="Times New Roman"/>
                <a:cs typeface="Times New Roman"/>
              </a:rPr>
              <a:t>u</a:t>
            </a:r>
            <a:r>
              <a:rPr lang="en-US" dirty="0">
                <a:latin typeface="Times New Roman"/>
                <a:cs typeface="Times New Roman"/>
              </a:rPr>
              <a:t>t</a:t>
            </a:r>
            <a:r>
              <a:rPr lang="en-US" spc="-59" dirty="0">
                <a:latin typeface="Times New Roman"/>
                <a:cs typeface="Times New Roman"/>
              </a:rPr>
              <a:t>i</a:t>
            </a:r>
            <a:r>
              <a:rPr lang="en-US" spc="-54" dirty="0">
                <a:latin typeface="Times New Roman"/>
                <a:cs typeface="Times New Roman"/>
              </a:rPr>
              <a:t>li</a:t>
            </a:r>
            <a:r>
              <a:rPr lang="en-US" spc="39" dirty="0">
                <a:latin typeface="Times New Roman"/>
                <a:cs typeface="Times New Roman"/>
              </a:rPr>
              <a:t>t</a:t>
            </a:r>
            <a:r>
              <a:rPr lang="en-US" dirty="0">
                <a:latin typeface="Times New Roman"/>
                <a:cs typeface="Times New Roman"/>
              </a:rPr>
              <a:t>y</a:t>
            </a:r>
            <a:r>
              <a:rPr lang="en-US" spc="295" dirty="0">
                <a:latin typeface="Times New Roman"/>
                <a:cs typeface="Times New Roman"/>
              </a:rPr>
              <a:t> </a:t>
            </a:r>
            <a:r>
              <a:rPr lang="en-US" dirty="0">
                <a:latin typeface="Times New Roman"/>
                <a:cs typeface="Times New Roman"/>
              </a:rPr>
              <a:t>p</a:t>
            </a:r>
            <a:r>
              <a:rPr lang="en-US" spc="-14" dirty="0">
                <a:latin typeface="Times New Roman"/>
                <a:cs typeface="Times New Roman"/>
              </a:rPr>
              <a:t>r</a:t>
            </a:r>
            <a:r>
              <a:rPr lang="en-US" dirty="0">
                <a:latin typeface="Times New Roman"/>
                <a:cs typeface="Times New Roman"/>
              </a:rPr>
              <a:t>o</a:t>
            </a:r>
            <a:r>
              <a:rPr lang="en-US" spc="-44" dirty="0">
                <a:latin typeface="Times New Roman"/>
                <a:cs typeface="Times New Roman"/>
              </a:rPr>
              <a:t>g</a:t>
            </a:r>
            <a:r>
              <a:rPr lang="en-US" spc="-14" dirty="0">
                <a:latin typeface="Times New Roman"/>
                <a:cs typeface="Times New Roman"/>
              </a:rPr>
              <a:t>r</a:t>
            </a:r>
            <a:r>
              <a:rPr lang="en-US" spc="9" dirty="0">
                <a:latin typeface="Times New Roman"/>
                <a:cs typeface="Times New Roman"/>
              </a:rPr>
              <a:t>a</a:t>
            </a:r>
            <a:r>
              <a:rPr lang="en-US" spc="-100" dirty="0">
                <a:latin typeface="Times New Roman"/>
                <a:cs typeface="Times New Roman"/>
              </a:rPr>
              <a:t>m</a:t>
            </a:r>
            <a:r>
              <a:rPr lang="en-US" dirty="0">
                <a:latin typeface="Times New Roman"/>
                <a:cs typeface="Times New Roman"/>
              </a:rPr>
              <a:t>s</a:t>
            </a:r>
            <a:r>
              <a:rPr lang="en-US" spc="203" dirty="0">
                <a:latin typeface="Times New Roman"/>
                <a:cs typeface="Times New Roman"/>
              </a:rPr>
              <a:t> </a:t>
            </a:r>
            <a:r>
              <a:rPr lang="en-US" spc="10" dirty="0">
                <a:latin typeface="Times New Roman"/>
                <a:cs typeface="Times New Roman"/>
              </a:rPr>
              <a:t>a</a:t>
            </a:r>
            <a:r>
              <a:rPr lang="en-US" spc="-15" dirty="0">
                <a:latin typeface="Times New Roman"/>
                <a:cs typeface="Times New Roman"/>
              </a:rPr>
              <a:t>r</a:t>
            </a:r>
            <a:r>
              <a:rPr lang="en-US" spc="10" dirty="0">
                <a:latin typeface="Times New Roman"/>
                <a:cs typeface="Times New Roman"/>
              </a:rPr>
              <a:t>e</a:t>
            </a:r>
            <a:r>
              <a:rPr lang="en-US" dirty="0" smtClean="0">
                <a:latin typeface="Times New Roman"/>
                <a:cs typeface="Times New Roman"/>
              </a:rPr>
              <a:t>:</a:t>
            </a:r>
          </a:p>
          <a:p>
            <a:pPr marL="469900" indent="-457200">
              <a:lnSpc>
                <a:spcPct val="170000"/>
              </a:lnSpc>
              <a:spcBef>
                <a:spcPts val="146"/>
              </a:spcBef>
              <a:buFont typeface="Wingdings" panose="05000000000000000000" pitchFamily="2" charset="2"/>
              <a:buChar char="§"/>
            </a:pPr>
            <a:r>
              <a:rPr lang="en-US" sz="2750" spc="-84" dirty="0">
                <a:latin typeface="Times New Roman"/>
                <a:cs typeface="Times New Roman"/>
              </a:rPr>
              <a:t>W</a:t>
            </a:r>
            <a:r>
              <a:rPr lang="en-US" sz="2750" spc="-54" dirty="0">
                <a:latin typeface="Times New Roman"/>
                <a:cs typeface="Times New Roman"/>
              </a:rPr>
              <a:t>i</a:t>
            </a:r>
            <a:r>
              <a:rPr lang="en-US" sz="2750" spc="-44" dirty="0">
                <a:latin typeface="Times New Roman"/>
                <a:cs typeface="Times New Roman"/>
              </a:rPr>
              <a:t>n</a:t>
            </a:r>
            <a:r>
              <a:rPr lang="en-US" sz="2750" dirty="0">
                <a:latin typeface="Times New Roman"/>
                <a:cs typeface="Times New Roman"/>
              </a:rPr>
              <a:t>do</a:t>
            </a:r>
            <a:r>
              <a:rPr lang="en-US" sz="2750" spc="4" dirty="0">
                <a:latin typeface="Times New Roman"/>
                <a:cs typeface="Times New Roman"/>
              </a:rPr>
              <a:t>w</a:t>
            </a:r>
            <a:r>
              <a:rPr lang="en-US" sz="2750" dirty="0">
                <a:latin typeface="Times New Roman"/>
                <a:cs typeface="Times New Roman"/>
              </a:rPr>
              <a:t>s</a:t>
            </a:r>
            <a:r>
              <a:rPr lang="en-US" sz="2750" spc="200" dirty="0">
                <a:latin typeface="Times New Roman"/>
                <a:cs typeface="Times New Roman"/>
              </a:rPr>
              <a:t> </a:t>
            </a:r>
            <a:r>
              <a:rPr lang="en-US" sz="2750" spc="-19" dirty="0">
                <a:latin typeface="Times New Roman"/>
                <a:cs typeface="Times New Roman"/>
              </a:rPr>
              <a:t>E</a:t>
            </a:r>
            <a:r>
              <a:rPr lang="en-US" sz="2750" spc="-44" dirty="0">
                <a:latin typeface="Times New Roman"/>
                <a:cs typeface="Times New Roman"/>
              </a:rPr>
              <a:t>x</a:t>
            </a:r>
            <a:r>
              <a:rPr lang="en-US" sz="2750" dirty="0">
                <a:latin typeface="Times New Roman"/>
                <a:cs typeface="Times New Roman"/>
              </a:rPr>
              <a:t>p</a:t>
            </a:r>
            <a:r>
              <a:rPr lang="en-US" sz="2750" spc="-54" dirty="0">
                <a:latin typeface="Times New Roman"/>
                <a:cs typeface="Times New Roman"/>
              </a:rPr>
              <a:t>l</a:t>
            </a:r>
            <a:r>
              <a:rPr lang="en-US" sz="2750" dirty="0">
                <a:latin typeface="Times New Roman"/>
                <a:cs typeface="Times New Roman"/>
              </a:rPr>
              <a:t>o</a:t>
            </a:r>
            <a:r>
              <a:rPr lang="en-US" sz="2750" spc="-14" dirty="0">
                <a:latin typeface="Times New Roman"/>
                <a:cs typeface="Times New Roman"/>
              </a:rPr>
              <a:t>r</a:t>
            </a:r>
            <a:r>
              <a:rPr lang="en-US" sz="2750" spc="9" dirty="0">
                <a:latin typeface="Times New Roman"/>
                <a:cs typeface="Times New Roman"/>
              </a:rPr>
              <a:t>e</a:t>
            </a:r>
            <a:r>
              <a:rPr lang="en-US" sz="2750" dirty="0">
                <a:latin typeface="Times New Roman"/>
                <a:cs typeface="Times New Roman"/>
              </a:rPr>
              <a:t>r</a:t>
            </a:r>
            <a:r>
              <a:rPr lang="en-US" sz="2750" spc="251" dirty="0">
                <a:latin typeface="Times New Roman"/>
                <a:cs typeface="Times New Roman"/>
              </a:rPr>
              <a:t> </a:t>
            </a:r>
            <a:r>
              <a:rPr lang="en-US" sz="2750" spc="-14" dirty="0">
                <a:latin typeface="Times New Roman"/>
                <a:cs typeface="Times New Roman"/>
              </a:rPr>
              <a:t>(</a:t>
            </a:r>
            <a:r>
              <a:rPr lang="en-US" sz="2750" spc="-59" dirty="0">
                <a:latin typeface="Times New Roman"/>
                <a:cs typeface="Times New Roman"/>
              </a:rPr>
              <a:t>F</a:t>
            </a:r>
            <a:r>
              <a:rPr lang="en-US" sz="2750" spc="-54" dirty="0">
                <a:latin typeface="Times New Roman"/>
                <a:cs typeface="Times New Roman"/>
              </a:rPr>
              <a:t>il</a:t>
            </a:r>
            <a:r>
              <a:rPr lang="en-US" sz="2750" spc="9" dirty="0">
                <a:latin typeface="Times New Roman"/>
                <a:cs typeface="Times New Roman"/>
              </a:rPr>
              <a:t>e</a:t>
            </a:r>
            <a:r>
              <a:rPr lang="en-US" sz="2750" dirty="0">
                <a:latin typeface="Times New Roman"/>
                <a:cs typeface="Times New Roman"/>
              </a:rPr>
              <a:t>/</a:t>
            </a:r>
            <a:r>
              <a:rPr lang="en-US" sz="2750" spc="-64" dirty="0">
                <a:latin typeface="Times New Roman"/>
                <a:cs typeface="Times New Roman"/>
              </a:rPr>
              <a:t>F</a:t>
            </a:r>
            <a:r>
              <a:rPr lang="en-US" sz="2750" spc="44" dirty="0">
                <a:latin typeface="Times New Roman"/>
                <a:cs typeface="Times New Roman"/>
              </a:rPr>
              <a:t>o</a:t>
            </a:r>
            <a:r>
              <a:rPr lang="en-US" sz="2750" spc="-54" dirty="0">
                <a:latin typeface="Times New Roman"/>
                <a:cs typeface="Times New Roman"/>
              </a:rPr>
              <a:t>l</a:t>
            </a:r>
            <a:r>
              <a:rPr lang="en-US" sz="2750" dirty="0">
                <a:latin typeface="Times New Roman"/>
                <a:cs typeface="Times New Roman"/>
              </a:rPr>
              <a:t>d</a:t>
            </a:r>
            <a:r>
              <a:rPr lang="en-US" sz="2750" spc="9" dirty="0">
                <a:latin typeface="Times New Roman"/>
                <a:cs typeface="Times New Roman"/>
              </a:rPr>
              <a:t>e</a:t>
            </a:r>
            <a:r>
              <a:rPr lang="en-US" sz="2750" dirty="0">
                <a:latin typeface="Times New Roman"/>
                <a:cs typeface="Times New Roman"/>
              </a:rPr>
              <a:t>r </a:t>
            </a:r>
            <a:r>
              <a:rPr lang="en-US" sz="2750" spc="19" dirty="0">
                <a:latin typeface="Times New Roman"/>
                <a:cs typeface="Times New Roman"/>
              </a:rPr>
              <a:t>M</a:t>
            </a:r>
            <a:r>
              <a:rPr lang="en-US" sz="2750" spc="9" dirty="0">
                <a:latin typeface="Times New Roman"/>
                <a:cs typeface="Times New Roman"/>
              </a:rPr>
              <a:t>a</a:t>
            </a:r>
            <a:r>
              <a:rPr lang="en-US" sz="2750" spc="-44" dirty="0">
                <a:latin typeface="Times New Roman"/>
                <a:cs typeface="Times New Roman"/>
              </a:rPr>
              <a:t>n</a:t>
            </a:r>
            <a:r>
              <a:rPr lang="en-US" sz="2750" spc="9" dirty="0">
                <a:latin typeface="Times New Roman"/>
                <a:cs typeface="Times New Roman"/>
              </a:rPr>
              <a:t>a</a:t>
            </a:r>
            <a:r>
              <a:rPr lang="en-US" sz="2750" spc="-44" dirty="0">
                <a:latin typeface="Times New Roman"/>
                <a:cs typeface="Times New Roman"/>
              </a:rPr>
              <a:t>g</a:t>
            </a:r>
            <a:r>
              <a:rPr lang="en-US" sz="2750" spc="9" dirty="0">
                <a:latin typeface="Times New Roman"/>
                <a:cs typeface="Times New Roman"/>
              </a:rPr>
              <a:t>e</a:t>
            </a:r>
            <a:r>
              <a:rPr lang="en-US" sz="2750" spc="-100" dirty="0">
                <a:latin typeface="Times New Roman"/>
                <a:cs typeface="Times New Roman"/>
              </a:rPr>
              <a:t>m</a:t>
            </a:r>
            <a:r>
              <a:rPr lang="en-US" sz="2750" spc="9" dirty="0">
                <a:latin typeface="Times New Roman"/>
                <a:cs typeface="Times New Roman"/>
              </a:rPr>
              <a:t>e</a:t>
            </a:r>
            <a:r>
              <a:rPr lang="en-US" sz="2750" spc="-44" dirty="0">
                <a:latin typeface="Times New Roman"/>
                <a:cs typeface="Times New Roman"/>
              </a:rPr>
              <a:t>n</a:t>
            </a:r>
            <a:r>
              <a:rPr lang="en-US" sz="2750" dirty="0">
                <a:latin typeface="Times New Roman"/>
                <a:cs typeface="Times New Roman"/>
              </a:rPr>
              <a:t>t)</a:t>
            </a:r>
          </a:p>
          <a:p>
            <a:pPr marL="469900" marR="1120284" indent="-457200">
              <a:lnSpc>
                <a:spcPct val="170000"/>
              </a:lnSpc>
              <a:spcBef>
                <a:spcPts val="775"/>
              </a:spcBef>
              <a:buFont typeface="Wingdings" panose="05000000000000000000" pitchFamily="2" charset="2"/>
              <a:buChar char="§"/>
            </a:pPr>
            <a:r>
              <a:rPr lang="en-US" sz="2750" spc="-84" dirty="0">
                <a:latin typeface="Times New Roman"/>
                <a:cs typeface="Times New Roman"/>
              </a:rPr>
              <a:t>W</a:t>
            </a:r>
            <a:r>
              <a:rPr lang="en-US" sz="2750" spc="-54" dirty="0">
                <a:latin typeface="Times New Roman"/>
                <a:cs typeface="Times New Roman"/>
              </a:rPr>
              <a:t>i</a:t>
            </a:r>
            <a:r>
              <a:rPr lang="en-US" sz="2750" spc="-44" dirty="0">
                <a:latin typeface="Times New Roman"/>
                <a:cs typeface="Times New Roman"/>
              </a:rPr>
              <a:t>n</a:t>
            </a:r>
            <a:r>
              <a:rPr lang="en-US" sz="2750" dirty="0">
                <a:latin typeface="Times New Roman"/>
                <a:cs typeface="Times New Roman"/>
              </a:rPr>
              <a:t>do</a:t>
            </a:r>
            <a:r>
              <a:rPr lang="en-US" sz="2750" spc="4" dirty="0">
                <a:latin typeface="Times New Roman"/>
                <a:cs typeface="Times New Roman"/>
              </a:rPr>
              <a:t>w</a:t>
            </a:r>
            <a:r>
              <a:rPr lang="en-US" sz="2750" dirty="0">
                <a:latin typeface="Times New Roman"/>
                <a:cs typeface="Times New Roman"/>
              </a:rPr>
              <a:t>s</a:t>
            </a:r>
            <a:r>
              <a:rPr lang="en-US" sz="2750" spc="200" dirty="0">
                <a:latin typeface="Times New Roman"/>
                <a:cs typeface="Times New Roman"/>
              </a:rPr>
              <a:t> </a:t>
            </a:r>
            <a:r>
              <a:rPr lang="en-US" sz="2750" spc="19" dirty="0">
                <a:latin typeface="Times New Roman"/>
                <a:cs typeface="Times New Roman"/>
              </a:rPr>
              <a:t>M</a:t>
            </a:r>
            <a:r>
              <a:rPr lang="en-US" sz="2750" spc="9" dirty="0">
                <a:latin typeface="Times New Roman"/>
                <a:cs typeface="Times New Roman"/>
              </a:rPr>
              <a:t>e</a:t>
            </a:r>
            <a:r>
              <a:rPr lang="en-US" sz="2750" dirty="0">
                <a:latin typeface="Times New Roman"/>
                <a:cs typeface="Times New Roman"/>
              </a:rPr>
              <a:t>d</a:t>
            </a:r>
            <a:r>
              <a:rPr lang="en-US" sz="2750" spc="-54" dirty="0">
                <a:latin typeface="Times New Roman"/>
                <a:cs typeface="Times New Roman"/>
              </a:rPr>
              <a:t>i</a:t>
            </a:r>
            <a:r>
              <a:rPr lang="en-US" sz="2750" dirty="0">
                <a:latin typeface="Times New Roman"/>
                <a:cs typeface="Times New Roman"/>
              </a:rPr>
              <a:t>a</a:t>
            </a:r>
            <a:r>
              <a:rPr lang="en-US" sz="2750" spc="30" dirty="0">
                <a:latin typeface="Times New Roman"/>
                <a:cs typeface="Times New Roman"/>
              </a:rPr>
              <a:t> </a:t>
            </a:r>
            <a:r>
              <a:rPr lang="en-US" sz="2750" spc="-9" dirty="0">
                <a:latin typeface="Times New Roman"/>
                <a:cs typeface="Times New Roman"/>
              </a:rPr>
              <a:t>P</a:t>
            </a:r>
            <a:r>
              <a:rPr lang="en-US" sz="2750" spc="-54" dirty="0">
                <a:latin typeface="Times New Roman"/>
                <a:cs typeface="Times New Roman"/>
              </a:rPr>
              <a:t>l</a:t>
            </a:r>
            <a:r>
              <a:rPr lang="en-US" sz="2750" spc="9" dirty="0">
                <a:latin typeface="Times New Roman"/>
                <a:cs typeface="Times New Roman"/>
              </a:rPr>
              <a:t>a</a:t>
            </a:r>
            <a:r>
              <a:rPr lang="en-US" sz="2750" spc="-44" dirty="0">
                <a:latin typeface="Times New Roman"/>
                <a:cs typeface="Times New Roman"/>
              </a:rPr>
              <a:t>y</a:t>
            </a:r>
            <a:r>
              <a:rPr lang="en-US" sz="2750" spc="9" dirty="0">
                <a:latin typeface="Times New Roman"/>
                <a:cs typeface="Times New Roman"/>
              </a:rPr>
              <a:t>e</a:t>
            </a:r>
            <a:r>
              <a:rPr lang="en-US" sz="2750" dirty="0">
                <a:latin typeface="Times New Roman"/>
                <a:cs typeface="Times New Roman"/>
              </a:rPr>
              <a:t>r</a:t>
            </a:r>
          </a:p>
          <a:p>
            <a:pPr marL="469900" marR="1120284" indent="-457200">
              <a:lnSpc>
                <a:spcPct val="170000"/>
              </a:lnSpc>
              <a:spcBef>
                <a:spcPts val="904"/>
              </a:spcBef>
              <a:buFont typeface="Wingdings" panose="05000000000000000000" pitchFamily="2" charset="2"/>
              <a:buChar char="§"/>
            </a:pPr>
            <a:r>
              <a:rPr lang="en-US" sz="2750" spc="-39" dirty="0">
                <a:latin typeface="Times New Roman"/>
                <a:cs typeface="Times New Roman"/>
              </a:rPr>
              <a:t>A</a:t>
            </a:r>
            <a:r>
              <a:rPr lang="en-US" sz="2750" spc="-44" dirty="0">
                <a:latin typeface="Times New Roman"/>
                <a:cs typeface="Times New Roman"/>
              </a:rPr>
              <a:t>n</a:t>
            </a:r>
            <a:r>
              <a:rPr lang="en-US" sz="2750" dirty="0">
                <a:latin typeface="Times New Roman"/>
                <a:cs typeface="Times New Roman"/>
              </a:rPr>
              <a:t>t</a:t>
            </a:r>
            <a:r>
              <a:rPr lang="en-US" sz="2750" spc="-59" dirty="0">
                <a:latin typeface="Times New Roman"/>
                <a:cs typeface="Times New Roman"/>
              </a:rPr>
              <a:t>i</a:t>
            </a:r>
            <a:r>
              <a:rPr lang="en-US" sz="2750" spc="-14" dirty="0">
                <a:latin typeface="Times New Roman"/>
                <a:cs typeface="Times New Roman"/>
              </a:rPr>
              <a:t>-</a:t>
            </a:r>
            <a:r>
              <a:rPr lang="en-US" sz="2750" spc="-134" dirty="0">
                <a:latin typeface="Times New Roman"/>
                <a:cs typeface="Times New Roman"/>
              </a:rPr>
              <a:t>V</a:t>
            </a:r>
            <a:r>
              <a:rPr lang="en-US" sz="2750" dirty="0">
                <a:latin typeface="Times New Roman"/>
                <a:cs typeface="Times New Roman"/>
              </a:rPr>
              <a:t>i</a:t>
            </a:r>
            <a:r>
              <a:rPr lang="en-US" sz="2750" spc="19" dirty="0">
                <a:latin typeface="Times New Roman"/>
                <a:cs typeface="Times New Roman"/>
              </a:rPr>
              <a:t>r</a:t>
            </a:r>
            <a:r>
              <a:rPr lang="en-US" sz="2750" spc="-44" dirty="0">
                <a:latin typeface="Times New Roman"/>
                <a:cs typeface="Times New Roman"/>
              </a:rPr>
              <a:t>u</a:t>
            </a:r>
            <a:r>
              <a:rPr lang="en-US" sz="2750" dirty="0">
                <a:latin typeface="Times New Roman"/>
                <a:cs typeface="Times New Roman"/>
              </a:rPr>
              <a:t>s</a:t>
            </a:r>
            <a:r>
              <a:rPr lang="en-US" sz="2750" spc="269" dirty="0">
                <a:latin typeface="Times New Roman"/>
                <a:cs typeface="Times New Roman"/>
              </a:rPr>
              <a:t> </a:t>
            </a:r>
            <a:r>
              <a:rPr lang="en-US" sz="2750" dirty="0">
                <a:latin typeface="Times New Roman"/>
                <a:cs typeface="Times New Roman"/>
              </a:rPr>
              <a:t>Ut</a:t>
            </a:r>
            <a:r>
              <a:rPr lang="en-US" sz="2750" spc="-54" dirty="0">
                <a:latin typeface="Times New Roman"/>
                <a:cs typeface="Times New Roman"/>
              </a:rPr>
              <a:t>ili</a:t>
            </a:r>
            <a:r>
              <a:rPr lang="en-US" sz="2750" dirty="0">
                <a:latin typeface="Times New Roman"/>
                <a:cs typeface="Times New Roman"/>
              </a:rPr>
              <a:t>t</a:t>
            </a:r>
            <a:r>
              <a:rPr lang="en-US" sz="2750" spc="-59" dirty="0">
                <a:latin typeface="Times New Roman"/>
                <a:cs typeface="Times New Roman"/>
              </a:rPr>
              <a:t>i</a:t>
            </a:r>
            <a:r>
              <a:rPr lang="en-US" sz="2750" spc="9" dirty="0">
                <a:latin typeface="Times New Roman"/>
                <a:cs typeface="Times New Roman"/>
              </a:rPr>
              <a:t>e</a:t>
            </a:r>
            <a:r>
              <a:rPr lang="en-US" sz="2750" dirty="0">
                <a:latin typeface="Times New Roman"/>
                <a:cs typeface="Times New Roman"/>
              </a:rPr>
              <a:t>s</a:t>
            </a:r>
          </a:p>
          <a:p>
            <a:pPr marL="469900" marR="1120284" indent="-457200">
              <a:lnSpc>
                <a:spcPct val="170000"/>
              </a:lnSpc>
              <a:spcBef>
                <a:spcPts val="904"/>
              </a:spcBef>
              <a:buFont typeface="Wingdings" panose="05000000000000000000" pitchFamily="2" charset="2"/>
              <a:buChar char="§"/>
            </a:pPr>
            <a:r>
              <a:rPr lang="en-US" sz="2750" dirty="0">
                <a:latin typeface="Times New Roman"/>
                <a:cs typeface="Times New Roman"/>
              </a:rPr>
              <a:t>D</a:t>
            </a:r>
            <a:r>
              <a:rPr lang="en-US" sz="2750" spc="-44" dirty="0">
                <a:latin typeface="Times New Roman"/>
                <a:cs typeface="Times New Roman"/>
              </a:rPr>
              <a:t>i</a:t>
            </a:r>
            <a:r>
              <a:rPr lang="en-US" sz="2750" spc="14" dirty="0">
                <a:latin typeface="Times New Roman"/>
                <a:cs typeface="Times New Roman"/>
              </a:rPr>
              <a:t>s</a:t>
            </a:r>
            <a:r>
              <a:rPr lang="en-US" sz="2750" dirty="0">
                <a:latin typeface="Times New Roman"/>
                <a:cs typeface="Times New Roman"/>
              </a:rPr>
              <a:t>k</a:t>
            </a:r>
            <a:r>
              <a:rPr lang="en-US" sz="2750" spc="-9" dirty="0">
                <a:latin typeface="Times New Roman"/>
                <a:cs typeface="Times New Roman"/>
              </a:rPr>
              <a:t> </a:t>
            </a:r>
            <a:r>
              <a:rPr lang="en-US" sz="2750" dirty="0">
                <a:latin typeface="Times New Roman"/>
                <a:cs typeface="Times New Roman"/>
              </a:rPr>
              <a:t>D</a:t>
            </a:r>
            <a:r>
              <a:rPr lang="en-US" sz="2750" spc="14" dirty="0">
                <a:latin typeface="Times New Roman"/>
                <a:cs typeface="Times New Roman"/>
              </a:rPr>
              <a:t>e</a:t>
            </a:r>
            <a:r>
              <a:rPr lang="en-US" sz="2750" spc="-64" dirty="0">
                <a:latin typeface="Times New Roman"/>
                <a:cs typeface="Times New Roman"/>
              </a:rPr>
              <a:t>f</a:t>
            </a:r>
            <a:r>
              <a:rPr lang="en-US" sz="2750" spc="-14" dirty="0">
                <a:latin typeface="Times New Roman"/>
                <a:cs typeface="Times New Roman"/>
              </a:rPr>
              <a:t>r</a:t>
            </a:r>
            <a:r>
              <a:rPr lang="en-US" sz="2750" spc="9" dirty="0">
                <a:latin typeface="Times New Roman"/>
                <a:cs typeface="Times New Roman"/>
              </a:rPr>
              <a:t>a</a:t>
            </a:r>
            <a:r>
              <a:rPr lang="en-US" sz="2750" spc="-44" dirty="0">
                <a:latin typeface="Times New Roman"/>
                <a:cs typeface="Times New Roman"/>
              </a:rPr>
              <a:t>g</a:t>
            </a:r>
            <a:r>
              <a:rPr lang="en-US" sz="2750" spc="-100" dirty="0">
                <a:latin typeface="Times New Roman"/>
                <a:cs typeface="Times New Roman"/>
              </a:rPr>
              <a:t>m</a:t>
            </a:r>
            <a:r>
              <a:rPr lang="en-US" sz="2750" spc="9" dirty="0">
                <a:latin typeface="Times New Roman"/>
                <a:cs typeface="Times New Roman"/>
              </a:rPr>
              <a:t>e</a:t>
            </a:r>
            <a:r>
              <a:rPr lang="en-US" sz="2750" spc="-44" dirty="0">
                <a:latin typeface="Times New Roman"/>
                <a:cs typeface="Times New Roman"/>
              </a:rPr>
              <a:t>n</a:t>
            </a:r>
            <a:r>
              <a:rPr lang="en-US" sz="2750" dirty="0">
                <a:latin typeface="Times New Roman"/>
                <a:cs typeface="Times New Roman"/>
              </a:rPr>
              <a:t>ta</a:t>
            </a:r>
            <a:r>
              <a:rPr lang="en-US" sz="2750" spc="39" dirty="0">
                <a:latin typeface="Times New Roman"/>
                <a:cs typeface="Times New Roman"/>
              </a:rPr>
              <a:t>t</a:t>
            </a:r>
            <a:r>
              <a:rPr lang="en-US" sz="2750" spc="-54" dirty="0">
                <a:latin typeface="Times New Roman"/>
                <a:cs typeface="Times New Roman"/>
              </a:rPr>
              <a:t>i</a:t>
            </a:r>
            <a:r>
              <a:rPr lang="en-US" sz="2750" spc="44" dirty="0">
                <a:latin typeface="Times New Roman"/>
                <a:cs typeface="Times New Roman"/>
              </a:rPr>
              <a:t>o</a:t>
            </a:r>
            <a:r>
              <a:rPr lang="en-US" sz="2750" dirty="0">
                <a:latin typeface="Times New Roman"/>
                <a:cs typeface="Times New Roman"/>
              </a:rPr>
              <a:t>n</a:t>
            </a:r>
          </a:p>
          <a:p>
            <a:pPr marL="469900" marR="1120284" indent="-457200">
              <a:lnSpc>
                <a:spcPct val="170000"/>
              </a:lnSpc>
              <a:spcBef>
                <a:spcPts val="904"/>
              </a:spcBef>
              <a:buFont typeface="Wingdings" panose="05000000000000000000" pitchFamily="2" charset="2"/>
              <a:buChar char="§"/>
            </a:pPr>
            <a:r>
              <a:rPr lang="en-US" sz="2750" dirty="0">
                <a:latin typeface="Times New Roman"/>
                <a:cs typeface="Times New Roman"/>
              </a:rPr>
              <a:t>D</a:t>
            </a:r>
            <a:r>
              <a:rPr lang="en-US" sz="2750" spc="-44" dirty="0">
                <a:latin typeface="Times New Roman"/>
                <a:cs typeface="Times New Roman"/>
              </a:rPr>
              <a:t>i</a:t>
            </a:r>
            <a:r>
              <a:rPr lang="en-US" sz="2750" spc="14" dirty="0">
                <a:latin typeface="Times New Roman"/>
                <a:cs typeface="Times New Roman"/>
              </a:rPr>
              <a:t>s</a:t>
            </a:r>
            <a:r>
              <a:rPr lang="en-US" sz="2750" dirty="0">
                <a:latin typeface="Times New Roman"/>
                <a:cs typeface="Times New Roman"/>
              </a:rPr>
              <a:t>k</a:t>
            </a:r>
            <a:r>
              <a:rPr lang="en-US" sz="2750" spc="-8" dirty="0">
                <a:latin typeface="Times New Roman"/>
                <a:cs typeface="Times New Roman"/>
              </a:rPr>
              <a:t> </a:t>
            </a:r>
            <a:r>
              <a:rPr lang="en-US" sz="2750" spc="15" dirty="0">
                <a:latin typeface="Times New Roman"/>
                <a:cs typeface="Times New Roman"/>
              </a:rPr>
              <a:t>C</a:t>
            </a:r>
            <a:r>
              <a:rPr lang="en-US" sz="2750" spc="-55" dirty="0">
                <a:latin typeface="Times New Roman"/>
                <a:cs typeface="Times New Roman"/>
              </a:rPr>
              <a:t>l</a:t>
            </a:r>
            <a:r>
              <a:rPr lang="en-US" sz="2750" spc="10" dirty="0">
                <a:latin typeface="Times New Roman"/>
                <a:cs typeface="Times New Roman"/>
              </a:rPr>
              <a:t>ea</a:t>
            </a:r>
            <a:r>
              <a:rPr lang="en-US" sz="2750" dirty="0">
                <a:latin typeface="Times New Roman"/>
                <a:cs typeface="Times New Roman"/>
              </a:rPr>
              <a:t>n</a:t>
            </a:r>
          </a:p>
          <a:p>
            <a:pPr marL="469900" marR="1120284" indent="-457200">
              <a:lnSpc>
                <a:spcPct val="170000"/>
              </a:lnSpc>
              <a:spcBef>
                <a:spcPts val="904"/>
              </a:spcBef>
              <a:buFont typeface="Wingdings" panose="05000000000000000000" pitchFamily="2" charset="2"/>
              <a:buChar char="§"/>
            </a:pPr>
            <a:r>
              <a:rPr lang="en-US" sz="2750" dirty="0">
                <a:latin typeface="Times New Roman"/>
                <a:cs typeface="Times New Roman"/>
              </a:rPr>
              <a:t>File viewers</a:t>
            </a:r>
          </a:p>
          <a:p>
            <a:pPr marL="469900" marR="1120284" indent="-457200">
              <a:lnSpc>
                <a:spcPct val="170000"/>
              </a:lnSpc>
              <a:spcBef>
                <a:spcPts val="904"/>
              </a:spcBef>
              <a:buFont typeface="Wingdings" panose="05000000000000000000" pitchFamily="2" charset="2"/>
              <a:buChar char="§"/>
            </a:pPr>
            <a:r>
              <a:rPr lang="en-US" sz="2750" dirty="0">
                <a:latin typeface="Times New Roman"/>
                <a:cs typeface="Times New Roman"/>
              </a:rPr>
              <a:t>Screen savers</a:t>
            </a:r>
          </a:p>
          <a:p>
            <a:pPr marL="469900" marR="1120284" indent="-457200">
              <a:lnSpc>
                <a:spcPct val="170000"/>
              </a:lnSpc>
              <a:spcBef>
                <a:spcPts val="904"/>
              </a:spcBef>
              <a:buFont typeface="Wingdings" panose="05000000000000000000" pitchFamily="2" charset="2"/>
              <a:buChar char="§"/>
            </a:pPr>
            <a:r>
              <a:rPr lang="en-US" sz="2750" dirty="0">
                <a:latin typeface="Times New Roman"/>
                <a:cs typeface="Times New Roman"/>
              </a:rPr>
              <a:t>File compression utility</a:t>
            </a:r>
          </a:p>
          <a:p>
            <a:pPr marL="555548" marR="53080" indent="-457200">
              <a:lnSpc>
                <a:spcPct val="170000"/>
              </a:lnSpc>
              <a:spcBef>
                <a:spcPts val="904"/>
              </a:spcBef>
              <a:buFont typeface="Wingdings" panose="05000000000000000000" pitchFamily="2" charset="2"/>
              <a:buChar char="§"/>
            </a:pPr>
            <a:r>
              <a:rPr lang="en-US" sz="2750" spc="-35" dirty="0" smtClean="0">
                <a:latin typeface="Times New Roman"/>
                <a:cs typeface="Times New Roman"/>
              </a:rPr>
              <a:t>B</a:t>
            </a:r>
            <a:r>
              <a:rPr lang="en-US" sz="2750" spc="10" dirty="0" smtClean="0">
                <a:latin typeface="Times New Roman"/>
                <a:cs typeface="Times New Roman"/>
              </a:rPr>
              <a:t>ac</a:t>
            </a:r>
            <a:r>
              <a:rPr lang="en-US" sz="2750" dirty="0" smtClean="0">
                <a:latin typeface="Times New Roman"/>
                <a:cs typeface="Times New Roman"/>
              </a:rPr>
              <a:t>k</a:t>
            </a:r>
            <a:r>
              <a:rPr lang="en-US" sz="2750" spc="-45" dirty="0" smtClean="0">
                <a:latin typeface="Times New Roman"/>
                <a:cs typeface="Times New Roman"/>
              </a:rPr>
              <a:t>u</a:t>
            </a:r>
            <a:r>
              <a:rPr lang="en-US" sz="2750" dirty="0" smtClean="0">
                <a:latin typeface="Times New Roman"/>
                <a:cs typeface="Times New Roman"/>
              </a:rPr>
              <a:t>p</a:t>
            </a:r>
          </a:p>
          <a:p>
            <a:pPr marL="469900" marR="53080" indent="-457200">
              <a:lnSpc>
                <a:spcPct val="170000"/>
              </a:lnSpc>
              <a:spcBef>
                <a:spcPts val="919"/>
              </a:spcBef>
              <a:buFont typeface="Wingdings" panose="05000000000000000000" pitchFamily="2" charset="2"/>
              <a:buChar char="§"/>
            </a:pPr>
            <a:r>
              <a:rPr lang="en-US" sz="2750" spc="-84" dirty="0" smtClean="0">
                <a:latin typeface="Times New Roman"/>
                <a:cs typeface="Times New Roman"/>
              </a:rPr>
              <a:t>W</a:t>
            </a:r>
            <a:r>
              <a:rPr lang="en-US" sz="2750" spc="-54" dirty="0" smtClean="0">
                <a:latin typeface="Times New Roman"/>
                <a:cs typeface="Times New Roman"/>
              </a:rPr>
              <a:t>i</a:t>
            </a:r>
            <a:r>
              <a:rPr lang="en-US" sz="2750" spc="-44" dirty="0" smtClean="0">
                <a:latin typeface="Times New Roman"/>
                <a:cs typeface="Times New Roman"/>
              </a:rPr>
              <a:t>n</a:t>
            </a:r>
            <a:r>
              <a:rPr lang="en-US" sz="2750" spc="-19" dirty="0" smtClean="0">
                <a:latin typeface="Times New Roman"/>
                <a:cs typeface="Times New Roman"/>
              </a:rPr>
              <a:t>Z</a:t>
            </a:r>
            <a:r>
              <a:rPr lang="en-US" sz="2750" spc="-54" dirty="0" smtClean="0">
                <a:latin typeface="Times New Roman"/>
                <a:cs typeface="Times New Roman"/>
              </a:rPr>
              <a:t>i</a:t>
            </a:r>
            <a:r>
              <a:rPr lang="en-US" sz="2750" dirty="0" smtClean="0">
                <a:latin typeface="Times New Roman"/>
                <a:cs typeface="Times New Roman"/>
              </a:rPr>
              <a:t>p</a:t>
            </a:r>
            <a:endParaRPr lang="en-US" dirty="0">
              <a:latin typeface="Times New Roman"/>
              <a:cs typeface="Times New Roman"/>
            </a:endParaRPr>
          </a:p>
        </p:txBody>
      </p:sp>
    </p:spTree>
    <p:extLst>
      <p:ext uri="{BB962C8B-B14F-4D97-AF65-F5344CB8AC3E}">
        <p14:creationId xmlns:p14="http://schemas.microsoft.com/office/powerpoint/2010/main" val="2880011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t>Tasks carried out by utility programs</a:t>
            </a:r>
            <a:endParaRPr lang="en-US" b="1" dirty="0"/>
          </a:p>
        </p:txBody>
      </p:sp>
      <p:sp>
        <p:nvSpPr>
          <p:cNvPr id="3" name="Content Placeholder 2"/>
          <p:cNvSpPr>
            <a:spLocks noGrp="1"/>
          </p:cNvSpPr>
          <p:nvPr>
            <p:ph idx="1"/>
          </p:nvPr>
        </p:nvSpPr>
        <p:spPr>
          <a:xfrm>
            <a:off x="838200" y="1463017"/>
            <a:ext cx="10515600" cy="5394983"/>
          </a:xfrm>
        </p:spPr>
        <p:txBody>
          <a:bodyPr>
            <a:normAutofit fontScale="77500" lnSpcReduction="20000"/>
          </a:bodyPr>
          <a:lstStyle/>
          <a:p>
            <a:pPr marL="12700" marR="61310">
              <a:lnSpc>
                <a:spcPts val="3379"/>
              </a:lnSpc>
              <a:spcBef>
                <a:spcPts val="169"/>
              </a:spcBef>
            </a:pPr>
            <a:r>
              <a:rPr lang="en-US" spc="14" dirty="0">
                <a:latin typeface="Times New Roman"/>
                <a:cs typeface="Times New Roman"/>
              </a:rPr>
              <a:t>R</a:t>
            </a:r>
            <a:r>
              <a:rPr lang="en-US" spc="-34" dirty="0">
                <a:latin typeface="Times New Roman"/>
                <a:cs typeface="Times New Roman"/>
              </a:rPr>
              <a:t>e</a:t>
            </a:r>
            <a:r>
              <a:rPr lang="en-US" spc="25" dirty="0">
                <a:latin typeface="Times New Roman"/>
                <a:cs typeface="Times New Roman"/>
              </a:rPr>
              <a:t>n</a:t>
            </a:r>
            <a:r>
              <a:rPr lang="en-US" spc="9" dirty="0">
                <a:latin typeface="Times New Roman"/>
                <a:cs typeface="Times New Roman"/>
              </a:rPr>
              <a:t>a</a:t>
            </a:r>
            <a:r>
              <a:rPr lang="en-US" dirty="0">
                <a:latin typeface="Times New Roman"/>
                <a:cs typeface="Times New Roman"/>
              </a:rPr>
              <a:t>m</a:t>
            </a:r>
            <a:r>
              <a:rPr lang="en-US" spc="9" dirty="0">
                <a:latin typeface="Times New Roman"/>
                <a:cs typeface="Times New Roman"/>
              </a:rPr>
              <a:t>i</a:t>
            </a:r>
            <a:r>
              <a:rPr lang="en-US" spc="25" dirty="0">
                <a:latin typeface="Times New Roman"/>
                <a:cs typeface="Times New Roman"/>
              </a:rPr>
              <a:t>n</a:t>
            </a:r>
            <a:r>
              <a:rPr lang="en-US" dirty="0">
                <a:latin typeface="Times New Roman"/>
                <a:cs typeface="Times New Roman"/>
              </a:rPr>
              <a:t>g</a:t>
            </a:r>
            <a:r>
              <a:rPr lang="en-US" spc="-189" dirty="0">
                <a:latin typeface="Times New Roman"/>
                <a:cs typeface="Times New Roman"/>
              </a:rPr>
              <a:t> </a:t>
            </a:r>
            <a:r>
              <a:rPr lang="en-US" dirty="0" smtClean="0">
                <a:latin typeface="Times New Roman"/>
                <a:cs typeface="Times New Roman"/>
              </a:rPr>
              <a:t>, viewing and deleting files.</a:t>
            </a:r>
          </a:p>
          <a:p>
            <a:pPr marL="12700" marR="61310">
              <a:lnSpc>
                <a:spcPts val="3379"/>
              </a:lnSpc>
              <a:spcBef>
                <a:spcPts val="169"/>
              </a:spcBef>
            </a:pPr>
            <a:r>
              <a:rPr lang="en-US" dirty="0" smtClean="0">
                <a:latin typeface="Times New Roman"/>
                <a:cs typeface="Times New Roman"/>
              </a:rPr>
              <a:t>Scanning and fixing computer viruses</a:t>
            </a:r>
          </a:p>
          <a:p>
            <a:pPr marL="12700" marR="61310">
              <a:lnSpc>
                <a:spcPts val="3379"/>
              </a:lnSpc>
              <a:spcBef>
                <a:spcPts val="169"/>
              </a:spcBef>
            </a:pPr>
            <a:r>
              <a:rPr lang="en-US" dirty="0" smtClean="0">
                <a:latin typeface="Times New Roman"/>
                <a:cs typeface="Times New Roman"/>
              </a:rPr>
              <a:t>Viewing files</a:t>
            </a:r>
          </a:p>
          <a:p>
            <a:pPr marL="12700" marR="61310">
              <a:lnSpc>
                <a:spcPts val="3379"/>
              </a:lnSpc>
              <a:spcBef>
                <a:spcPts val="169"/>
              </a:spcBef>
            </a:pPr>
            <a:r>
              <a:rPr lang="en-US" dirty="0" smtClean="0">
                <a:latin typeface="Times New Roman"/>
                <a:cs typeface="Times New Roman"/>
              </a:rPr>
              <a:t>Compressing files on disks</a:t>
            </a:r>
          </a:p>
          <a:p>
            <a:pPr marL="12700" marR="61310">
              <a:lnSpc>
                <a:spcPts val="3379"/>
              </a:lnSpc>
              <a:spcBef>
                <a:spcPts val="169"/>
              </a:spcBef>
            </a:pPr>
            <a:r>
              <a:rPr lang="en-US" dirty="0" smtClean="0">
                <a:latin typeface="Times New Roman"/>
                <a:cs typeface="Times New Roman"/>
              </a:rPr>
              <a:t>Partitioning disks</a:t>
            </a:r>
            <a:endParaRPr lang="en-US" dirty="0">
              <a:latin typeface="Times New Roman"/>
              <a:cs typeface="Times New Roman"/>
            </a:endParaRPr>
          </a:p>
          <a:p>
            <a:pPr marL="12700" marR="61310">
              <a:lnSpc>
                <a:spcPts val="3379"/>
              </a:lnSpc>
              <a:spcBef>
                <a:spcPts val="169"/>
              </a:spcBef>
            </a:pPr>
            <a:r>
              <a:rPr lang="en-US" spc="-14" dirty="0" smtClean="0">
                <a:latin typeface="Times New Roman"/>
                <a:cs typeface="Times New Roman"/>
              </a:rPr>
              <a:t>S</a:t>
            </a:r>
            <a:r>
              <a:rPr lang="en-US" spc="-34" dirty="0" smtClean="0">
                <a:latin typeface="Times New Roman"/>
                <a:cs typeface="Times New Roman"/>
              </a:rPr>
              <a:t>e</a:t>
            </a:r>
            <a:r>
              <a:rPr lang="en-US" spc="19" dirty="0" smtClean="0">
                <a:latin typeface="Times New Roman"/>
                <a:cs typeface="Times New Roman"/>
              </a:rPr>
              <a:t>nd</a:t>
            </a:r>
            <a:r>
              <a:rPr lang="en-US" spc="14" dirty="0" smtClean="0">
                <a:latin typeface="Times New Roman"/>
                <a:cs typeface="Times New Roman"/>
              </a:rPr>
              <a:t>i</a:t>
            </a:r>
            <a:r>
              <a:rPr lang="en-US" spc="19" dirty="0" smtClean="0">
                <a:latin typeface="Times New Roman"/>
                <a:cs typeface="Times New Roman"/>
              </a:rPr>
              <a:t>n</a:t>
            </a:r>
            <a:r>
              <a:rPr lang="en-US" dirty="0" smtClean="0">
                <a:latin typeface="Times New Roman"/>
                <a:cs typeface="Times New Roman"/>
              </a:rPr>
              <a:t>g</a:t>
            </a:r>
            <a:r>
              <a:rPr lang="en-US" spc="-91" dirty="0" smtClean="0">
                <a:latin typeface="Times New Roman"/>
                <a:cs typeface="Times New Roman"/>
              </a:rPr>
              <a:t> </a:t>
            </a:r>
            <a:r>
              <a:rPr lang="en-US" spc="-14" dirty="0">
                <a:latin typeface="Times New Roman"/>
                <a:cs typeface="Times New Roman"/>
              </a:rPr>
              <a:t>f</a:t>
            </a:r>
            <a:r>
              <a:rPr lang="en-US" spc="14" dirty="0">
                <a:latin typeface="Times New Roman"/>
                <a:cs typeface="Times New Roman"/>
              </a:rPr>
              <a:t>i</a:t>
            </a:r>
            <a:r>
              <a:rPr lang="en-US" spc="-29" dirty="0">
                <a:latin typeface="Times New Roman"/>
                <a:cs typeface="Times New Roman"/>
              </a:rPr>
              <a:t>l</a:t>
            </a:r>
            <a:r>
              <a:rPr lang="en-US" spc="-34" dirty="0">
                <a:latin typeface="Times New Roman"/>
                <a:cs typeface="Times New Roman"/>
              </a:rPr>
              <a:t>e</a:t>
            </a:r>
            <a:r>
              <a:rPr lang="en-US" dirty="0">
                <a:latin typeface="Times New Roman"/>
                <a:cs typeface="Times New Roman"/>
              </a:rPr>
              <a:t>s</a:t>
            </a:r>
            <a:r>
              <a:rPr lang="en-US" spc="72" dirty="0">
                <a:latin typeface="Times New Roman"/>
                <a:cs typeface="Times New Roman"/>
              </a:rPr>
              <a:t> </a:t>
            </a:r>
            <a:r>
              <a:rPr lang="en-US" spc="14" dirty="0">
                <a:latin typeface="Times New Roman"/>
                <a:cs typeface="Times New Roman"/>
              </a:rPr>
              <a:t>t</a:t>
            </a:r>
            <a:r>
              <a:rPr lang="en-US" dirty="0">
                <a:latin typeface="Times New Roman"/>
                <a:cs typeface="Times New Roman"/>
              </a:rPr>
              <a:t>o</a:t>
            </a:r>
            <a:r>
              <a:rPr lang="en-US" spc="-46" dirty="0">
                <a:latin typeface="Times New Roman"/>
                <a:cs typeface="Times New Roman"/>
              </a:rPr>
              <a:t> </a:t>
            </a:r>
            <a:r>
              <a:rPr lang="en-US" spc="14" dirty="0">
                <a:latin typeface="Times New Roman"/>
                <a:cs typeface="Times New Roman"/>
              </a:rPr>
              <a:t>t</a:t>
            </a:r>
            <a:r>
              <a:rPr lang="en-US" spc="19" dirty="0">
                <a:latin typeface="Times New Roman"/>
                <a:cs typeface="Times New Roman"/>
              </a:rPr>
              <a:t>h</a:t>
            </a:r>
            <a:r>
              <a:rPr lang="en-US" dirty="0">
                <a:latin typeface="Times New Roman"/>
                <a:cs typeface="Times New Roman"/>
              </a:rPr>
              <a:t>e </a:t>
            </a:r>
            <a:r>
              <a:rPr lang="en-US" dirty="0" smtClean="0">
                <a:latin typeface="Times New Roman"/>
                <a:cs typeface="Times New Roman"/>
              </a:rPr>
              <a:t>printer</a:t>
            </a:r>
            <a:endParaRPr lang="en-US" dirty="0">
              <a:latin typeface="Times New Roman"/>
              <a:cs typeface="Times New Roman"/>
            </a:endParaRPr>
          </a:p>
          <a:p>
            <a:pPr marL="12700" marR="30135">
              <a:lnSpc>
                <a:spcPts val="3679"/>
              </a:lnSpc>
              <a:spcBef>
                <a:spcPts val="967"/>
              </a:spcBef>
            </a:pPr>
            <a:r>
              <a:rPr lang="en-US" spc="14" dirty="0" smtClean="0">
                <a:latin typeface="Times New Roman"/>
                <a:cs typeface="Times New Roman"/>
              </a:rPr>
              <a:t>B</a:t>
            </a:r>
            <a:r>
              <a:rPr lang="en-US" spc="9" dirty="0" smtClean="0">
                <a:latin typeface="Times New Roman"/>
                <a:cs typeface="Times New Roman"/>
              </a:rPr>
              <a:t>ac</a:t>
            </a:r>
            <a:r>
              <a:rPr lang="en-US" spc="25" dirty="0" smtClean="0">
                <a:latin typeface="Times New Roman"/>
                <a:cs typeface="Times New Roman"/>
              </a:rPr>
              <a:t>k</a:t>
            </a:r>
            <a:r>
              <a:rPr lang="en-US" spc="14" dirty="0" smtClean="0">
                <a:latin typeface="Times New Roman"/>
                <a:cs typeface="Times New Roman"/>
              </a:rPr>
              <a:t>i</a:t>
            </a:r>
            <a:r>
              <a:rPr lang="en-US" spc="25" dirty="0" smtClean="0">
                <a:latin typeface="Times New Roman"/>
                <a:cs typeface="Times New Roman"/>
              </a:rPr>
              <a:t>n</a:t>
            </a:r>
            <a:r>
              <a:rPr lang="en-US" dirty="0" smtClean="0">
                <a:latin typeface="Times New Roman"/>
                <a:cs typeface="Times New Roman"/>
              </a:rPr>
              <a:t>g</a:t>
            </a:r>
            <a:r>
              <a:rPr lang="en-US" spc="-150" dirty="0" smtClean="0">
                <a:latin typeface="Times New Roman"/>
                <a:cs typeface="Times New Roman"/>
              </a:rPr>
              <a:t> </a:t>
            </a:r>
            <a:r>
              <a:rPr lang="en-US" spc="25" dirty="0">
                <a:latin typeface="Times New Roman"/>
                <a:cs typeface="Times New Roman"/>
              </a:rPr>
              <a:t>u</a:t>
            </a:r>
            <a:r>
              <a:rPr lang="en-US" dirty="0">
                <a:latin typeface="Times New Roman"/>
                <a:cs typeface="Times New Roman"/>
              </a:rPr>
              <a:t>p</a:t>
            </a:r>
            <a:r>
              <a:rPr lang="en-US" spc="-139" dirty="0">
                <a:latin typeface="Times New Roman"/>
                <a:cs typeface="Times New Roman"/>
              </a:rPr>
              <a:t> </a:t>
            </a:r>
            <a:r>
              <a:rPr lang="en-US" spc="-14" dirty="0">
                <a:latin typeface="Times New Roman"/>
                <a:cs typeface="Times New Roman"/>
              </a:rPr>
              <a:t>f</a:t>
            </a:r>
            <a:r>
              <a:rPr lang="en-US" spc="14" dirty="0">
                <a:latin typeface="Times New Roman"/>
                <a:cs typeface="Times New Roman"/>
              </a:rPr>
              <a:t>i</a:t>
            </a:r>
            <a:r>
              <a:rPr lang="en-US" spc="-29" dirty="0">
                <a:latin typeface="Times New Roman"/>
                <a:cs typeface="Times New Roman"/>
              </a:rPr>
              <a:t>l</a:t>
            </a:r>
            <a:r>
              <a:rPr lang="en-US" spc="-34" dirty="0">
                <a:latin typeface="Times New Roman"/>
                <a:cs typeface="Times New Roman"/>
              </a:rPr>
              <a:t>e</a:t>
            </a:r>
            <a:r>
              <a:rPr lang="en-US" dirty="0">
                <a:latin typeface="Times New Roman"/>
                <a:cs typeface="Times New Roman"/>
              </a:rPr>
              <a:t>s </a:t>
            </a:r>
          </a:p>
          <a:p>
            <a:pPr marL="12700" marR="30135">
              <a:lnSpc>
                <a:spcPts val="3679"/>
              </a:lnSpc>
              <a:spcBef>
                <a:spcPts val="967"/>
              </a:spcBef>
            </a:pPr>
            <a:r>
              <a:rPr lang="en-US" spc="14" dirty="0">
                <a:latin typeface="Times New Roman"/>
                <a:cs typeface="Times New Roman"/>
              </a:rPr>
              <a:t>C</a:t>
            </a:r>
            <a:r>
              <a:rPr lang="en-US" spc="-25" dirty="0">
                <a:latin typeface="Times New Roman"/>
                <a:cs typeface="Times New Roman"/>
              </a:rPr>
              <a:t>o</a:t>
            </a:r>
            <a:r>
              <a:rPr lang="en-US" spc="25" dirty="0">
                <a:latin typeface="Times New Roman"/>
                <a:cs typeface="Times New Roman"/>
              </a:rPr>
              <a:t>p</a:t>
            </a:r>
            <a:r>
              <a:rPr lang="en-US" spc="-69" dirty="0">
                <a:latin typeface="Times New Roman"/>
                <a:cs typeface="Times New Roman"/>
              </a:rPr>
              <a:t>y</a:t>
            </a:r>
            <a:r>
              <a:rPr lang="en-US" spc="14" dirty="0">
                <a:latin typeface="Times New Roman"/>
                <a:cs typeface="Times New Roman"/>
              </a:rPr>
              <a:t>i</a:t>
            </a:r>
            <a:r>
              <a:rPr lang="en-US" spc="25" dirty="0">
                <a:latin typeface="Times New Roman"/>
                <a:cs typeface="Times New Roman"/>
              </a:rPr>
              <a:t>n</a:t>
            </a:r>
            <a:r>
              <a:rPr lang="en-US" dirty="0">
                <a:latin typeface="Times New Roman"/>
                <a:cs typeface="Times New Roman"/>
              </a:rPr>
              <a:t>g</a:t>
            </a:r>
            <a:r>
              <a:rPr lang="en-US" spc="-144" dirty="0">
                <a:latin typeface="Times New Roman"/>
                <a:cs typeface="Times New Roman"/>
              </a:rPr>
              <a:t> </a:t>
            </a:r>
            <a:r>
              <a:rPr lang="en-US" spc="-14" dirty="0" smtClean="0">
                <a:latin typeface="Times New Roman"/>
                <a:cs typeface="Times New Roman"/>
              </a:rPr>
              <a:t>f</a:t>
            </a:r>
            <a:r>
              <a:rPr lang="en-US" spc="14" dirty="0" smtClean="0">
                <a:latin typeface="Times New Roman"/>
                <a:cs typeface="Times New Roman"/>
              </a:rPr>
              <a:t>i</a:t>
            </a:r>
            <a:r>
              <a:rPr lang="en-US" spc="-29" dirty="0" smtClean="0">
                <a:latin typeface="Times New Roman"/>
                <a:cs typeface="Times New Roman"/>
              </a:rPr>
              <a:t>l</a:t>
            </a:r>
            <a:r>
              <a:rPr lang="en-US" spc="-34" dirty="0" smtClean="0">
                <a:latin typeface="Times New Roman"/>
                <a:cs typeface="Times New Roman"/>
              </a:rPr>
              <a:t>e</a:t>
            </a:r>
            <a:r>
              <a:rPr lang="en-US" dirty="0" smtClean="0">
                <a:latin typeface="Times New Roman"/>
                <a:cs typeface="Times New Roman"/>
              </a:rPr>
              <a:t>s and </a:t>
            </a:r>
            <a:r>
              <a:rPr lang="en-US" spc="-14" dirty="0">
                <a:latin typeface="Times New Roman"/>
                <a:cs typeface="Times New Roman"/>
              </a:rPr>
              <a:t>S</a:t>
            </a:r>
            <a:r>
              <a:rPr lang="en-US" spc="-25" dirty="0">
                <a:latin typeface="Times New Roman"/>
                <a:cs typeface="Times New Roman"/>
              </a:rPr>
              <a:t>o</a:t>
            </a:r>
            <a:r>
              <a:rPr lang="en-US" spc="-14" dirty="0">
                <a:latin typeface="Times New Roman"/>
                <a:cs typeface="Times New Roman"/>
              </a:rPr>
              <a:t>r</a:t>
            </a:r>
            <a:r>
              <a:rPr lang="en-US" spc="14" dirty="0">
                <a:latin typeface="Times New Roman"/>
                <a:cs typeface="Times New Roman"/>
              </a:rPr>
              <a:t>ti</a:t>
            </a:r>
            <a:r>
              <a:rPr lang="en-US" spc="19" dirty="0">
                <a:latin typeface="Times New Roman"/>
                <a:cs typeface="Times New Roman"/>
              </a:rPr>
              <a:t>n</a:t>
            </a:r>
            <a:r>
              <a:rPr lang="en-US" dirty="0">
                <a:latin typeface="Times New Roman"/>
                <a:cs typeface="Times New Roman"/>
              </a:rPr>
              <a:t>g</a:t>
            </a:r>
            <a:r>
              <a:rPr lang="en-US" spc="-172" dirty="0">
                <a:latin typeface="Times New Roman"/>
                <a:cs typeface="Times New Roman"/>
              </a:rPr>
              <a:t> </a:t>
            </a:r>
            <a:r>
              <a:rPr lang="en-US" spc="19" dirty="0">
                <a:latin typeface="Times New Roman"/>
                <a:cs typeface="Times New Roman"/>
              </a:rPr>
              <a:t>d</a:t>
            </a:r>
            <a:r>
              <a:rPr lang="en-US" spc="9" dirty="0">
                <a:latin typeface="Times New Roman"/>
                <a:cs typeface="Times New Roman"/>
              </a:rPr>
              <a:t>a</a:t>
            </a:r>
            <a:r>
              <a:rPr lang="en-US" spc="14" dirty="0">
                <a:latin typeface="Times New Roman"/>
                <a:cs typeface="Times New Roman"/>
              </a:rPr>
              <a:t>t</a:t>
            </a:r>
            <a:r>
              <a:rPr lang="en-US" dirty="0">
                <a:latin typeface="Times New Roman"/>
                <a:cs typeface="Times New Roman"/>
              </a:rPr>
              <a:t>a</a:t>
            </a:r>
          </a:p>
          <a:p>
            <a:pPr marL="12700" marR="30135">
              <a:lnSpc>
                <a:spcPts val="3679"/>
              </a:lnSpc>
              <a:spcBef>
                <a:spcPts val="967"/>
              </a:spcBef>
            </a:pPr>
            <a:r>
              <a:rPr lang="en-US" dirty="0" smtClean="0">
                <a:latin typeface="Times New Roman"/>
                <a:cs typeface="Times New Roman"/>
              </a:rPr>
              <a:t>Diagnose computer problems.</a:t>
            </a:r>
            <a:endParaRPr lang="en-US" dirty="0">
              <a:latin typeface="Times New Roman"/>
              <a:cs typeface="Times New Roman"/>
            </a:endParaRPr>
          </a:p>
          <a:p>
            <a:pPr marL="12700">
              <a:lnSpc>
                <a:spcPct val="95825"/>
              </a:lnSpc>
              <a:spcBef>
                <a:spcPts val="967"/>
              </a:spcBef>
            </a:pPr>
            <a:r>
              <a:rPr lang="en-US" spc="14" dirty="0" smtClean="0">
                <a:latin typeface="Times New Roman"/>
                <a:cs typeface="Times New Roman"/>
              </a:rPr>
              <a:t>R</a:t>
            </a:r>
            <a:r>
              <a:rPr lang="en-US" spc="-34" dirty="0" smtClean="0">
                <a:latin typeface="Times New Roman"/>
                <a:cs typeface="Times New Roman"/>
              </a:rPr>
              <a:t>e</a:t>
            </a:r>
            <a:r>
              <a:rPr lang="en-US" spc="25" dirty="0" smtClean="0">
                <a:latin typeface="Times New Roman"/>
                <a:cs typeface="Times New Roman"/>
              </a:rPr>
              <a:t>p</a:t>
            </a:r>
            <a:r>
              <a:rPr lang="en-US" spc="9" dirty="0" smtClean="0">
                <a:latin typeface="Times New Roman"/>
                <a:cs typeface="Times New Roman"/>
              </a:rPr>
              <a:t>a</a:t>
            </a:r>
            <a:r>
              <a:rPr lang="en-US" spc="14" dirty="0" smtClean="0">
                <a:latin typeface="Times New Roman"/>
                <a:cs typeface="Times New Roman"/>
              </a:rPr>
              <a:t>i</a:t>
            </a:r>
            <a:r>
              <a:rPr lang="en-US" spc="-14" dirty="0" smtClean="0">
                <a:latin typeface="Times New Roman"/>
                <a:cs typeface="Times New Roman"/>
              </a:rPr>
              <a:t>r</a:t>
            </a:r>
            <a:r>
              <a:rPr lang="en-US" spc="14" dirty="0" smtClean="0">
                <a:latin typeface="Times New Roman"/>
                <a:cs typeface="Times New Roman"/>
              </a:rPr>
              <a:t>i</a:t>
            </a:r>
            <a:r>
              <a:rPr lang="en-US" spc="25" dirty="0" smtClean="0">
                <a:latin typeface="Times New Roman"/>
                <a:cs typeface="Times New Roman"/>
              </a:rPr>
              <a:t>n</a:t>
            </a:r>
            <a:r>
              <a:rPr lang="en-US" dirty="0" smtClean="0">
                <a:latin typeface="Times New Roman"/>
                <a:cs typeface="Times New Roman"/>
              </a:rPr>
              <a:t>g</a:t>
            </a:r>
            <a:r>
              <a:rPr lang="en-US" spc="-84" dirty="0" smtClean="0">
                <a:latin typeface="Times New Roman"/>
                <a:cs typeface="Times New Roman"/>
              </a:rPr>
              <a:t> </a:t>
            </a:r>
            <a:r>
              <a:rPr lang="en-US" spc="25" dirty="0" smtClean="0">
                <a:latin typeface="Times New Roman"/>
                <a:cs typeface="Times New Roman"/>
              </a:rPr>
              <a:t>d</a:t>
            </a:r>
            <a:r>
              <a:rPr lang="en-US" spc="9" dirty="0" smtClean="0">
                <a:latin typeface="Times New Roman"/>
                <a:cs typeface="Times New Roman"/>
              </a:rPr>
              <a:t>a</a:t>
            </a:r>
            <a:r>
              <a:rPr lang="en-US" dirty="0" smtClean="0">
                <a:latin typeface="Times New Roman"/>
                <a:cs typeface="Times New Roman"/>
              </a:rPr>
              <a:t>ma</a:t>
            </a:r>
            <a:r>
              <a:rPr lang="en-US" spc="-14" dirty="0" smtClean="0">
                <a:latin typeface="Times New Roman"/>
                <a:cs typeface="Times New Roman"/>
              </a:rPr>
              <a:t>g</a:t>
            </a:r>
            <a:r>
              <a:rPr lang="en-US" spc="-34" dirty="0" smtClean="0">
                <a:latin typeface="Times New Roman"/>
                <a:cs typeface="Times New Roman"/>
              </a:rPr>
              <a:t>e</a:t>
            </a:r>
            <a:r>
              <a:rPr lang="en-US" dirty="0" smtClean="0">
                <a:latin typeface="Times New Roman"/>
                <a:cs typeface="Times New Roman"/>
              </a:rPr>
              <a:t>d files</a:t>
            </a:r>
          </a:p>
          <a:p>
            <a:pPr marL="12700">
              <a:lnSpc>
                <a:spcPct val="95825"/>
              </a:lnSpc>
              <a:spcBef>
                <a:spcPts val="967"/>
              </a:spcBef>
            </a:pPr>
            <a:r>
              <a:rPr lang="en-US" dirty="0" smtClean="0">
                <a:latin typeface="Times New Roman"/>
                <a:cs typeface="Times New Roman"/>
              </a:rPr>
              <a:t>Listing files on the disk</a:t>
            </a:r>
            <a:endParaRPr lang="en-US" dirty="0">
              <a:latin typeface="Times New Roman"/>
              <a:cs typeface="Times New Roman"/>
            </a:endParaRPr>
          </a:p>
        </p:txBody>
      </p:sp>
    </p:spTree>
    <p:extLst>
      <p:ext uri="{BB962C8B-B14F-4D97-AF65-F5344CB8AC3E}">
        <p14:creationId xmlns:p14="http://schemas.microsoft.com/office/powerpoint/2010/main" val="1851420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UTILITY PROGRAMS</a:t>
            </a:r>
            <a:endParaRPr lang="en-US" dirty="0"/>
          </a:p>
        </p:txBody>
      </p:sp>
      <p:sp>
        <p:nvSpPr>
          <p:cNvPr id="3" name="Content Placeholder 2"/>
          <p:cNvSpPr>
            <a:spLocks noGrp="1"/>
          </p:cNvSpPr>
          <p:nvPr>
            <p:ph idx="1"/>
          </p:nvPr>
        </p:nvSpPr>
        <p:spPr>
          <a:xfrm>
            <a:off x="838200" y="1825624"/>
            <a:ext cx="10515600" cy="5032375"/>
          </a:xfrm>
        </p:spPr>
        <p:txBody>
          <a:bodyPr>
            <a:normAutofit/>
          </a:bodyPr>
          <a:lstStyle/>
          <a:p>
            <a:r>
              <a:rPr lang="en-US" dirty="0" smtClean="0"/>
              <a:t>Personal </a:t>
            </a:r>
            <a:r>
              <a:rPr lang="en-US" dirty="0"/>
              <a:t>computers come loaded with utility programs designed to help resolve issues and maintain optimum performance. These utilities are easily accessed through  “Advanced Settings."</a:t>
            </a:r>
          </a:p>
          <a:p>
            <a:r>
              <a:rPr lang="en-US" b="1" dirty="0"/>
              <a:t>Data Back Up </a:t>
            </a:r>
            <a:endParaRPr lang="en-US" b="1" dirty="0" smtClean="0"/>
          </a:p>
          <a:p>
            <a:pPr marL="0" indent="0">
              <a:buNone/>
            </a:pPr>
            <a:r>
              <a:rPr lang="en-US" dirty="0" smtClean="0"/>
              <a:t>Backing </a:t>
            </a:r>
            <a:r>
              <a:rPr lang="en-US" dirty="0"/>
              <a:t>up data is the process of creating copies of your data and keeping them in a separate and secure place. Back up software This is a software designed to duplicate important data in the event of a hard drive failure, user error, disaster or accident. Backup software help to back up your data automatically. </a:t>
            </a:r>
          </a:p>
        </p:txBody>
      </p:sp>
    </p:spTree>
    <p:extLst>
      <p:ext uri="{BB962C8B-B14F-4D97-AF65-F5344CB8AC3E}">
        <p14:creationId xmlns:p14="http://schemas.microsoft.com/office/powerpoint/2010/main" val="1018756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REASONS FOR BACKING UP DATA</a:t>
            </a: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case your laptop or personal computer gets lost or stolen</a:t>
            </a:r>
          </a:p>
          <a:p>
            <a:r>
              <a:rPr lang="en-US" dirty="0" smtClean="0"/>
              <a:t>In </a:t>
            </a:r>
            <a:r>
              <a:rPr lang="en-US" dirty="0"/>
              <a:t>case of hard disk failure. Hard disks do break down from time to time. The hard disk is where data is stored permanently on the computer system. </a:t>
            </a:r>
          </a:p>
          <a:p>
            <a:r>
              <a:rPr lang="en-US" dirty="0" smtClean="0"/>
              <a:t>We </a:t>
            </a:r>
            <a:r>
              <a:rPr lang="en-US" dirty="0"/>
              <a:t>back up data due to virus attacks. Without backup files, you may never see that information </a:t>
            </a:r>
            <a:r>
              <a:rPr lang="en-US" dirty="0" smtClean="0"/>
              <a:t>again.</a:t>
            </a:r>
          </a:p>
          <a:p>
            <a:r>
              <a:rPr lang="en-US" dirty="0" smtClean="0"/>
              <a:t>Electrical </a:t>
            </a:r>
            <a:r>
              <a:rPr lang="en-US" dirty="0"/>
              <a:t>power failures.</a:t>
            </a:r>
          </a:p>
          <a:p>
            <a:endParaRPr lang="en-US" dirty="0"/>
          </a:p>
        </p:txBody>
      </p:sp>
    </p:spTree>
    <p:extLst>
      <p:ext uri="{BB962C8B-B14F-4D97-AF65-F5344CB8AC3E}">
        <p14:creationId xmlns:p14="http://schemas.microsoft.com/office/powerpoint/2010/main" val="4199060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Ways to ensure efficient back up of data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Making </a:t>
            </a:r>
            <a:r>
              <a:rPr lang="en-US" dirty="0"/>
              <a:t>regular </a:t>
            </a:r>
            <a:r>
              <a:rPr lang="en-US" dirty="0" smtClean="0"/>
              <a:t>backups</a:t>
            </a:r>
          </a:p>
          <a:p>
            <a:pPr marL="514350" indent="-514350">
              <a:buFont typeface="+mj-lt"/>
              <a:buAutoNum type="arabicPeriod"/>
            </a:pPr>
            <a:r>
              <a:rPr lang="en-US" dirty="0" smtClean="0"/>
              <a:t>Backing </a:t>
            </a:r>
            <a:r>
              <a:rPr lang="en-US" dirty="0"/>
              <a:t>up work on removable storage (secondary) </a:t>
            </a:r>
            <a:r>
              <a:rPr lang="en-US" dirty="0" smtClean="0"/>
              <a:t>media</a:t>
            </a:r>
          </a:p>
          <a:p>
            <a:pPr marL="514350" indent="-514350">
              <a:buFont typeface="+mj-lt"/>
              <a:buAutoNum type="arabicPeriod"/>
            </a:pPr>
            <a:r>
              <a:rPr lang="en-US" dirty="0" smtClean="0"/>
              <a:t>Keeping </a:t>
            </a:r>
            <a:r>
              <a:rPr lang="en-US" dirty="0"/>
              <a:t>backup media in a different location from that of the </a:t>
            </a:r>
            <a:r>
              <a:rPr lang="en-US" dirty="0" smtClean="0"/>
              <a:t>computer</a:t>
            </a:r>
          </a:p>
          <a:p>
            <a:pPr marL="514350" indent="-514350">
              <a:buFont typeface="+mj-lt"/>
              <a:buAutoNum type="arabicPeriod"/>
            </a:pPr>
            <a:r>
              <a:rPr lang="en-US" dirty="0" smtClean="0"/>
              <a:t>Setting </a:t>
            </a:r>
            <a:r>
              <a:rPr lang="en-US" dirty="0"/>
              <a:t>up of automatic backup intervals</a:t>
            </a:r>
          </a:p>
          <a:p>
            <a:endParaRPr lang="en-US" dirty="0"/>
          </a:p>
        </p:txBody>
      </p:sp>
    </p:spTree>
    <p:extLst>
      <p:ext uri="{BB962C8B-B14F-4D97-AF65-F5344CB8AC3E}">
        <p14:creationId xmlns:p14="http://schemas.microsoft.com/office/powerpoint/2010/main" val="1068349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 Restore</a:t>
            </a:r>
          </a:p>
        </p:txBody>
      </p:sp>
      <p:sp>
        <p:nvSpPr>
          <p:cNvPr id="3" name="Content Placeholder 2"/>
          <p:cNvSpPr>
            <a:spLocks noGrp="1"/>
          </p:cNvSpPr>
          <p:nvPr>
            <p:ph idx="1"/>
          </p:nvPr>
        </p:nvSpPr>
        <p:spPr/>
        <p:txBody>
          <a:bodyPr>
            <a:normAutofit/>
          </a:bodyPr>
          <a:lstStyle/>
          <a:p>
            <a:r>
              <a:rPr lang="en-US" dirty="0" smtClean="0"/>
              <a:t>"</a:t>
            </a:r>
            <a:r>
              <a:rPr lang="en-US" dirty="0">
                <a:solidFill>
                  <a:srgbClr val="FF0000"/>
                </a:solidFill>
              </a:rPr>
              <a:t>System Restore</a:t>
            </a:r>
            <a:r>
              <a:rPr lang="en-US" dirty="0"/>
              <a:t>" resets the computer to an earlier setup. For example, let's say a computer begins functioning poorly after a new software program is installed, and the problem persists even after removing the program. "System Restore" sets the machine to a state prior to the installation of the program, often solving the issue</a:t>
            </a:r>
            <a:r>
              <a:rPr lang="en-US" dirty="0" smtClean="0"/>
              <a:t>.</a:t>
            </a:r>
            <a:endParaRPr lang="en-US" dirty="0"/>
          </a:p>
        </p:txBody>
      </p:sp>
    </p:spTree>
    <p:extLst>
      <p:ext uri="{BB962C8B-B14F-4D97-AF65-F5344CB8AC3E}">
        <p14:creationId xmlns:p14="http://schemas.microsoft.com/office/powerpoint/2010/main" val="409993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 Defragmenter</a:t>
            </a:r>
          </a:p>
        </p:txBody>
      </p:sp>
      <p:sp>
        <p:nvSpPr>
          <p:cNvPr id="3" name="Content Placeholder 2"/>
          <p:cNvSpPr>
            <a:spLocks noGrp="1"/>
          </p:cNvSpPr>
          <p:nvPr>
            <p:ph idx="1"/>
          </p:nvPr>
        </p:nvSpPr>
        <p:spPr/>
        <p:txBody>
          <a:bodyPr>
            <a:normAutofit/>
          </a:bodyPr>
          <a:lstStyle/>
          <a:p>
            <a:r>
              <a:rPr lang="en-US" dirty="0" smtClean="0"/>
              <a:t>"</a:t>
            </a:r>
            <a:r>
              <a:rPr lang="en-US" dirty="0">
                <a:solidFill>
                  <a:srgbClr val="FF0000"/>
                </a:solidFill>
              </a:rPr>
              <a:t>Disc Defragmenter</a:t>
            </a:r>
            <a:r>
              <a:rPr lang="en-US" dirty="0"/>
              <a:t>", also called "</a:t>
            </a:r>
            <a:r>
              <a:rPr lang="en-US" dirty="0">
                <a:solidFill>
                  <a:srgbClr val="FF0000"/>
                </a:solidFill>
              </a:rPr>
              <a:t>defrag</a:t>
            </a:r>
            <a:r>
              <a:rPr lang="en-US" dirty="0"/>
              <a:t>," enhances computer performance by consolidating file fragments. Locating requested files affects a computer's speed, and by consolidating incomplete files, "defrag" makes the process faster. </a:t>
            </a:r>
            <a:endParaRPr lang="en-US" dirty="0" smtClean="0"/>
          </a:p>
          <a:p>
            <a:r>
              <a:rPr lang="en-US" dirty="0" smtClean="0">
                <a:solidFill>
                  <a:srgbClr val="FF0000"/>
                </a:solidFill>
              </a:rPr>
              <a:t>Scheduled</a:t>
            </a:r>
            <a:r>
              <a:rPr lang="en-US" dirty="0" smtClean="0"/>
              <a:t> </a:t>
            </a:r>
            <a:r>
              <a:rPr lang="en-US" dirty="0">
                <a:solidFill>
                  <a:srgbClr val="FF0000"/>
                </a:solidFill>
              </a:rPr>
              <a:t>Tasks</a:t>
            </a:r>
            <a:r>
              <a:rPr lang="en-US" dirty="0"/>
              <a:t> "Scheduled Tasks" accesses a wizard, setting selected programs to run automatically at a chosen time and frequency. For example, if a software program backs up files, the Schedule Tasks function can schedule that program to run daily at 3 a.m.</a:t>
            </a:r>
          </a:p>
          <a:p>
            <a:endParaRPr lang="en-US" dirty="0"/>
          </a:p>
        </p:txBody>
      </p:sp>
    </p:spTree>
    <p:extLst>
      <p:ext uri="{BB962C8B-B14F-4D97-AF65-F5344CB8AC3E}">
        <p14:creationId xmlns:p14="http://schemas.microsoft.com/office/powerpoint/2010/main" val="1950677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FF0000"/>
                </a:solidFill>
              </a:rPr>
              <a:t>Hardware</a:t>
            </a:r>
            <a:r>
              <a:rPr lang="en-US" dirty="0"/>
              <a:t> </a:t>
            </a:r>
            <a:r>
              <a:rPr lang="en-US" dirty="0">
                <a:solidFill>
                  <a:srgbClr val="FF0000"/>
                </a:solidFill>
              </a:rPr>
              <a:t>Diagnostics</a:t>
            </a:r>
            <a:r>
              <a:rPr lang="en-US" dirty="0"/>
              <a:t> Under the Device Manager you can see hardware that is working improperly, because it will have a warning icon next to it. Right-click that device and choose to troubleshoot. This will bring up the device troubleshooting utility that will often try to update the driver or fix an existing driver. </a:t>
            </a:r>
            <a:endParaRPr lang="en-US" dirty="0" smtClean="0"/>
          </a:p>
          <a:p>
            <a:r>
              <a:rPr lang="en-US" dirty="0" smtClean="0">
                <a:solidFill>
                  <a:srgbClr val="FF0000"/>
                </a:solidFill>
              </a:rPr>
              <a:t>Disk</a:t>
            </a:r>
            <a:r>
              <a:rPr lang="en-US" dirty="0" smtClean="0"/>
              <a:t> </a:t>
            </a:r>
            <a:r>
              <a:rPr lang="en-US" dirty="0">
                <a:solidFill>
                  <a:srgbClr val="FF0000"/>
                </a:solidFill>
              </a:rPr>
              <a:t>partitions</a:t>
            </a:r>
            <a:r>
              <a:rPr lang="en-US" dirty="0"/>
              <a:t> Divides an individual drive into multiple logical drives. </a:t>
            </a:r>
            <a:endParaRPr lang="en-US" dirty="0" smtClean="0"/>
          </a:p>
          <a:p>
            <a:r>
              <a:rPr lang="en-US" dirty="0" smtClean="0">
                <a:solidFill>
                  <a:srgbClr val="FF0000"/>
                </a:solidFill>
              </a:rPr>
              <a:t>Disk</a:t>
            </a:r>
            <a:r>
              <a:rPr lang="en-US" dirty="0" smtClean="0"/>
              <a:t> </a:t>
            </a:r>
            <a:r>
              <a:rPr lang="en-US" dirty="0">
                <a:solidFill>
                  <a:srgbClr val="FF0000"/>
                </a:solidFill>
              </a:rPr>
              <a:t>space</a:t>
            </a:r>
            <a:r>
              <a:rPr lang="en-US" dirty="0"/>
              <a:t> </a:t>
            </a:r>
            <a:r>
              <a:rPr lang="en-US" dirty="0">
                <a:solidFill>
                  <a:srgbClr val="FF0000"/>
                </a:solidFill>
              </a:rPr>
              <a:t>analyzers</a:t>
            </a:r>
            <a:r>
              <a:rPr lang="en-US" dirty="0"/>
              <a:t> To get the size for each folder/sub folders and files in folder or drive. Showing the distribution of the used space.</a:t>
            </a:r>
          </a:p>
          <a:p>
            <a:endParaRPr lang="en-US" dirty="0"/>
          </a:p>
        </p:txBody>
      </p:sp>
    </p:spTree>
    <p:extLst>
      <p:ext uri="{BB962C8B-B14F-4D97-AF65-F5344CB8AC3E}">
        <p14:creationId xmlns:p14="http://schemas.microsoft.com/office/powerpoint/2010/main" val="1975557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Screen</a:t>
            </a:r>
            <a:r>
              <a:rPr lang="en-US" dirty="0" smtClean="0"/>
              <a:t> </a:t>
            </a:r>
            <a:r>
              <a:rPr lang="en-US" dirty="0">
                <a:solidFill>
                  <a:srgbClr val="FF0000"/>
                </a:solidFill>
              </a:rPr>
              <a:t>savers</a:t>
            </a:r>
            <a:r>
              <a:rPr lang="en-US" dirty="0"/>
              <a:t>: These are designed to prevent phosphor burn-in on LCD and plasma computer monitors. </a:t>
            </a:r>
            <a:endParaRPr lang="en-US" dirty="0" smtClean="0"/>
          </a:p>
          <a:p>
            <a:r>
              <a:rPr lang="en-US" dirty="0" smtClean="0">
                <a:solidFill>
                  <a:srgbClr val="FF0000"/>
                </a:solidFill>
              </a:rPr>
              <a:t>Sorting</a:t>
            </a:r>
            <a:r>
              <a:rPr lang="en-US" dirty="0" smtClean="0"/>
              <a:t> </a:t>
            </a:r>
            <a:r>
              <a:rPr lang="en-US" dirty="0">
                <a:solidFill>
                  <a:srgbClr val="FF0000"/>
                </a:solidFill>
              </a:rPr>
              <a:t>utility</a:t>
            </a:r>
            <a:r>
              <a:rPr lang="en-US" dirty="0"/>
              <a:t>: For organizing files and folders on a storage media. </a:t>
            </a:r>
            <a:endParaRPr lang="en-US" dirty="0" smtClean="0"/>
          </a:p>
          <a:p>
            <a:r>
              <a:rPr lang="en-US" dirty="0" smtClean="0">
                <a:solidFill>
                  <a:srgbClr val="FF0000"/>
                </a:solidFill>
              </a:rPr>
              <a:t>Data</a:t>
            </a:r>
            <a:r>
              <a:rPr lang="en-US" dirty="0" smtClean="0"/>
              <a:t> </a:t>
            </a:r>
            <a:r>
              <a:rPr lang="en-US" dirty="0">
                <a:solidFill>
                  <a:srgbClr val="FF0000"/>
                </a:solidFill>
              </a:rPr>
              <a:t>Recovery</a:t>
            </a:r>
            <a:r>
              <a:rPr lang="en-US" dirty="0"/>
              <a:t>: Enables the user to get back all the data that might have been deleted or lost by a virus from the computer. </a:t>
            </a:r>
            <a:endParaRPr lang="en-US" dirty="0" smtClean="0"/>
          </a:p>
          <a:p>
            <a:r>
              <a:rPr lang="en-US" dirty="0" smtClean="0">
                <a:solidFill>
                  <a:srgbClr val="FF0000"/>
                </a:solidFill>
              </a:rPr>
              <a:t>Debuggers</a:t>
            </a:r>
            <a:r>
              <a:rPr lang="en-US" dirty="0"/>
              <a:t>: helps to find out the error in computer program and fix it. </a:t>
            </a:r>
            <a:endParaRPr lang="en-US" dirty="0" smtClean="0"/>
          </a:p>
          <a:p>
            <a:r>
              <a:rPr lang="en-US" dirty="0" smtClean="0">
                <a:solidFill>
                  <a:srgbClr val="FF0000"/>
                </a:solidFill>
              </a:rPr>
              <a:t>Uninstall</a:t>
            </a:r>
            <a:r>
              <a:rPr lang="en-US" dirty="0" smtClean="0"/>
              <a:t> </a:t>
            </a:r>
            <a:r>
              <a:rPr lang="en-US" dirty="0">
                <a:solidFill>
                  <a:srgbClr val="FF0000"/>
                </a:solidFill>
              </a:rPr>
              <a:t>utility</a:t>
            </a:r>
            <a:r>
              <a:rPr lang="en-US" dirty="0"/>
              <a:t>: It enables the user to remove an application program and its associated attributes from the system.</a:t>
            </a:r>
          </a:p>
          <a:p>
            <a:r>
              <a:rPr lang="en-US" dirty="0" smtClean="0">
                <a:solidFill>
                  <a:srgbClr val="FF0000"/>
                </a:solidFill>
              </a:rPr>
              <a:t>Registry</a:t>
            </a:r>
            <a:r>
              <a:rPr lang="en-US" dirty="0" smtClean="0"/>
              <a:t> </a:t>
            </a:r>
            <a:r>
              <a:rPr lang="en-US" dirty="0">
                <a:solidFill>
                  <a:srgbClr val="FF0000"/>
                </a:solidFill>
              </a:rPr>
              <a:t>cleaners</a:t>
            </a:r>
            <a:r>
              <a:rPr lang="en-US" dirty="0"/>
              <a:t>: Clean and optimize the Windows registry by removing old registry keys that are no longer in </a:t>
            </a:r>
            <a:r>
              <a:rPr lang="en-US" dirty="0" smtClean="0"/>
              <a:t>use</a:t>
            </a:r>
            <a:endParaRPr lang="en-US" dirty="0"/>
          </a:p>
        </p:txBody>
      </p:sp>
    </p:spTree>
    <p:extLst>
      <p:ext uri="{BB962C8B-B14F-4D97-AF65-F5344CB8AC3E}">
        <p14:creationId xmlns:p14="http://schemas.microsoft.com/office/powerpoint/2010/main" val="215886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3628645" y="0"/>
            <a:ext cx="4975859" cy="789432"/>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1755647" y="2802637"/>
            <a:ext cx="1272540" cy="659891"/>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txBox="1"/>
          <p:nvPr/>
        </p:nvSpPr>
        <p:spPr>
          <a:xfrm>
            <a:off x="3960114" y="101425"/>
            <a:ext cx="4334368" cy="586536"/>
          </a:xfrm>
          <a:prstGeom prst="rect">
            <a:avLst/>
          </a:prstGeom>
        </p:spPr>
        <p:txBody>
          <a:bodyPr wrap="square" lIns="0" tIns="0" rIns="0" bIns="0" rtlCol="0">
            <a:noAutofit/>
          </a:bodyPr>
          <a:lstStyle/>
          <a:p>
            <a:pPr marL="12700">
              <a:lnSpc>
                <a:spcPts val="4605"/>
              </a:lnSpc>
              <a:spcBef>
                <a:spcPts val="230"/>
              </a:spcBef>
            </a:pPr>
            <a:r>
              <a:rPr sz="4400" b="1" spc="-25" dirty="0">
                <a:latin typeface="Times New Roman"/>
                <a:cs typeface="Times New Roman"/>
              </a:rPr>
              <a:t>O</a:t>
            </a:r>
            <a:r>
              <a:rPr sz="4400" b="1" spc="-54" dirty="0">
                <a:latin typeface="Times New Roman"/>
                <a:cs typeface="Times New Roman"/>
              </a:rPr>
              <a:t>p</a:t>
            </a:r>
            <a:r>
              <a:rPr sz="4400" b="1" spc="-39" dirty="0">
                <a:latin typeface="Times New Roman"/>
                <a:cs typeface="Times New Roman"/>
              </a:rPr>
              <a:t>er</a:t>
            </a:r>
            <a:r>
              <a:rPr sz="4400" b="1" spc="-50" dirty="0">
                <a:latin typeface="Times New Roman"/>
                <a:cs typeface="Times New Roman"/>
              </a:rPr>
              <a:t>a</a:t>
            </a:r>
            <a:r>
              <a:rPr sz="4400" b="1" spc="-29" dirty="0">
                <a:latin typeface="Times New Roman"/>
                <a:cs typeface="Times New Roman"/>
              </a:rPr>
              <a:t>t</a:t>
            </a:r>
            <a:r>
              <a:rPr sz="4400" b="1" spc="-25" dirty="0">
                <a:latin typeface="Times New Roman"/>
                <a:cs typeface="Times New Roman"/>
              </a:rPr>
              <a:t>i</a:t>
            </a:r>
            <a:r>
              <a:rPr sz="4400" b="1" spc="-54" dirty="0">
                <a:latin typeface="Times New Roman"/>
                <a:cs typeface="Times New Roman"/>
              </a:rPr>
              <a:t>n</a:t>
            </a:r>
            <a:r>
              <a:rPr sz="4400" b="1" dirty="0">
                <a:latin typeface="Times New Roman"/>
                <a:cs typeface="Times New Roman"/>
              </a:rPr>
              <a:t>g</a:t>
            </a:r>
            <a:r>
              <a:rPr sz="4400" b="1" spc="-194" dirty="0">
                <a:solidFill>
                  <a:srgbClr val="F0F0F0"/>
                </a:solidFill>
                <a:latin typeface="Times New Roman"/>
                <a:cs typeface="Times New Roman"/>
              </a:rPr>
              <a:t> </a:t>
            </a:r>
            <a:r>
              <a:rPr sz="4400" b="1" spc="-54" dirty="0">
                <a:latin typeface="Times New Roman"/>
                <a:cs typeface="Times New Roman"/>
              </a:rPr>
              <a:t>S</a:t>
            </a:r>
            <a:r>
              <a:rPr sz="4400" b="1" spc="-50" dirty="0">
                <a:latin typeface="Times New Roman"/>
                <a:cs typeface="Times New Roman"/>
              </a:rPr>
              <a:t>y</a:t>
            </a:r>
            <a:r>
              <a:rPr sz="4400" b="1" spc="-39" dirty="0">
                <a:latin typeface="Times New Roman"/>
                <a:cs typeface="Times New Roman"/>
              </a:rPr>
              <a:t>s</a:t>
            </a:r>
            <a:r>
              <a:rPr sz="4400" b="1" spc="-29" dirty="0">
                <a:latin typeface="Times New Roman"/>
                <a:cs typeface="Times New Roman"/>
              </a:rPr>
              <a:t>t</a:t>
            </a:r>
            <a:r>
              <a:rPr sz="4400" b="1" spc="-39" dirty="0">
                <a:latin typeface="Times New Roman"/>
                <a:cs typeface="Times New Roman"/>
              </a:rPr>
              <a:t>e</a:t>
            </a:r>
            <a:r>
              <a:rPr sz="4400" b="1" dirty="0">
                <a:latin typeface="Times New Roman"/>
                <a:cs typeface="Times New Roman"/>
              </a:rPr>
              <a:t>m</a:t>
            </a:r>
            <a:endParaRPr sz="4400" dirty="0">
              <a:latin typeface="Times New Roman"/>
              <a:cs typeface="Times New Roman"/>
            </a:endParaRPr>
          </a:p>
        </p:txBody>
      </p:sp>
      <p:sp>
        <p:nvSpPr>
          <p:cNvPr id="15" name="object 15"/>
          <p:cNvSpPr txBox="1"/>
          <p:nvPr/>
        </p:nvSpPr>
        <p:spPr>
          <a:xfrm>
            <a:off x="1894739" y="920527"/>
            <a:ext cx="8508765" cy="922451"/>
          </a:xfrm>
          <a:prstGeom prst="rect">
            <a:avLst/>
          </a:prstGeom>
        </p:spPr>
        <p:txBody>
          <a:bodyPr wrap="square" lIns="0" tIns="0" rIns="0" bIns="0" rtlCol="0">
            <a:noAutofit/>
          </a:bodyPr>
          <a:lstStyle/>
          <a:p>
            <a:pPr marL="12700" marR="12297">
              <a:lnSpc>
                <a:spcPts val="3379"/>
              </a:lnSpc>
              <a:spcBef>
                <a:spcPts val="169"/>
              </a:spcBef>
            </a:pPr>
            <a:r>
              <a:rPr lang="en-US" sz="3200" spc="-14" dirty="0" smtClean="0">
                <a:latin typeface="Times New Roman"/>
                <a:cs typeface="Times New Roman"/>
              </a:rPr>
              <a:t>The operating system is an interface between the user and hardware components of a computer and it interacts the user with the computer software.</a:t>
            </a:r>
            <a:endParaRPr sz="3200" dirty="0">
              <a:latin typeface="Times New Roman"/>
              <a:cs typeface="Times New Roman"/>
            </a:endParaRPr>
          </a:p>
        </p:txBody>
      </p:sp>
      <p:sp>
        <p:nvSpPr>
          <p:cNvPr id="9" name="object 9"/>
          <p:cNvSpPr txBox="1"/>
          <p:nvPr/>
        </p:nvSpPr>
        <p:spPr>
          <a:xfrm>
            <a:off x="1894739" y="2384845"/>
            <a:ext cx="7924680" cy="2469351"/>
          </a:xfrm>
          <a:prstGeom prst="rect">
            <a:avLst/>
          </a:prstGeom>
        </p:spPr>
        <p:txBody>
          <a:bodyPr wrap="square" lIns="0" tIns="0" rIns="0" bIns="0" rtlCol="0">
            <a:noAutofit/>
          </a:bodyPr>
          <a:lstStyle/>
          <a:p>
            <a:pPr marL="12700" marR="57398">
              <a:lnSpc>
                <a:spcPts val="3385"/>
              </a:lnSpc>
              <a:spcBef>
                <a:spcPts val="169"/>
              </a:spcBef>
            </a:pPr>
            <a:r>
              <a:rPr lang="en-US" sz="3200" spc="-19" dirty="0" smtClean="0">
                <a:latin typeface="Times New Roman"/>
                <a:cs typeface="Times New Roman"/>
              </a:rPr>
              <a:t>Examples of operating system (</a:t>
            </a:r>
            <a:r>
              <a:rPr sz="3200" spc="-19" dirty="0" smtClean="0">
                <a:latin typeface="Times New Roman"/>
                <a:cs typeface="Times New Roman"/>
              </a:rPr>
              <a:t>O</a:t>
            </a:r>
            <a:r>
              <a:rPr sz="3200" dirty="0" smtClean="0">
                <a:latin typeface="Times New Roman"/>
                <a:cs typeface="Times New Roman"/>
              </a:rPr>
              <a:t>S</a:t>
            </a:r>
            <a:r>
              <a:rPr lang="en-US" sz="3200" dirty="0">
                <a:latin typeface="Times New Roman"/>
                <a:cs typeface="Times New Roman"/>
              </a:rPr>
              <a:t>)</a:t>
            </a:r>
            <a:r>
              <a:rPr sz="3200" dirty="0" smtClean="0">
                <a:latin typeface="Times New Roman"/>
                <a:cs typeface="Times New Roman"/>
              </a:rPr>
              <a:t> </a:t>
            </a:r>
            <a:r>
              <a:rPr sz="3200" spc="9" dirty="0">
                <a:latin typeface="Times New Roman"/>
                <a:cs typeface="Times New Roman"/>
              </a:rPr>
              <a:t>a</a:t>
            </a:r>
            <a:r>
              <a:rPr sz="3200" spc="-14" dirty="0">
                <a:latin typeface="Times New Roman"/>
                <a:cs typeface="Times New Roman"/>
              </a:rPr>
              <a:t>r</a:t>
            </a:r>
            <a:r>
              <a:rPr sz="3200" dirty="0">
                <a:latin typeface="Times New Roman"/>
                <a:cs typeface="Times New Roman"/>
              </a:rPr>
              <a:t>e</a:t>
            </a:r>
            <a:r>
              <a:rPr sz="3200" spc="-19" dirty="0">
                <a:latin typeface="Times New Roman"/>
                <a:cs typeface="Times New Roman"/>
              </a:rPr>
              <a:t> DO</a:t>
            </a:r>
            <a:r>
              <a:rPr sz="3200" spc="-14" dirty="0">
                <a:latin typeface="Times New Roman"/>
                <a:cs typeface="Times New Roman"/>
              </a:rPr>
              <a:t>S</a:t>
            </a:r>
            <a:r>
              <a:rPr sz="3200" dirty="0">
                <a:latin typeface="Times New Roman"/>
                <a:cs typeface="Times New Roman"/>
              </a:rPr>
              <a:t>,</a:t>
            </a:r>
            <a:r>
              <a:rPr sz="3200" spc="-69" dirty="0">
                <a:latin typeface="Times New Roman"/>
                <a:cs typeface="Times New Roman"/>
              </a:rPr>
              <a:t> </a:t>
            </a:r>
            <a:r>
              <a:rPr sz="3200" spc="-204" dirty="0" smtClean="0">
                <a:latin typeface="Times New Roman"/>
                <a:cs typeface="Times New Roman"/>
              </a:rPr>
              <a:t>W</a:t>
            </a:r>
            <a:r>
              <a:rPr sz="3200" spc="14" dirty="0" smtClean="0">
                <a:latin typeface="Times New Roman"/>
                <a:cs typeface="Times New Roman"/>
              </a:rPr>
              <a:t>i</a:t>
            </a:r>
            <a:r>
              <a:rPr sz="3200" spc="19" dirty="0" smtClean="0">
                <a:latin typeface="Times New Roman"/>
                <a:cs typeface="Times New Roman"/>
              </a:rPr>
              <a:t>nd</a:t>
            </a:r>
            <a:r>
              <a:rPr sz="3200" spc="-25" dirty="0" smtClean="0">
                <a:latin typeface="Times New Roman"/>
                <a:cs typeface="Times New Roman"/>
              </a:rPr>
              <a:t>o</a:t>
            </a:r>
            <a:r>
              <a:rPr sz="3200" spc="-69" dirty="0" smtClean="0">
                <a:latin typeface="Times New Roman"/>
                <a:cs typeface="Times New Roman"/>
              </a:rPr>
              <a:t>w</a:t>
            </a:r>
            <a:r>
              <a:rPr sz="3200" dirty="0" smtClean="0">
                <a:latin typeface="Times New Roman"/>
                <a:cs typeface="Times New Roman"/>
              </a:rPr>
              <a:t>s</a:t>
            </a:r>
            <a:r>
              <a:rPr lang="en-US" sz="3200" dirty="0" smtClean="0">
                <a:latin typeface="Times New Roman"/>
                <a:cs typeface="Times New Roman"/>
              </a:rPr>
              <a:t>, Macintosh</a:t>
            </a:r>
            <a:r>
              <a:rPr sz="3200" dirty="0" smtClean="0">
                <a:latin typeface="Times New Roman"/>
                <a:cs typeface="Times New Roman"/>
              </a:rPr>
              <a:t>,</a:t>
            </a:r>
            <a:r>
              <a:rPr sz="3200" spc="88" dirty="0" smtClean="0">
                <a:latin typeface="Times New Roman"/>
                <a:cs typeface="Times New Roman"/>
              </a:rPr>
              <a:t> </a:t>
            </a:r>
            <a:r>
              <a:rPr sz="3200" spc="-19" dirty="0">
                <a:latin typeface="Times New Roman"/>
                <a:cs typeface="Times New Roman"/>
              </a:rPr>
              <a:t>UN</a:t>
            </a:r>
            <a:r>
              <a:rPr sz="3200" spc="-114" dirty="0">
                <a:latin typeface="Times New Roman"/>
                <a:cs typeface="Times New Roman"/>
              </a:rPr>
              <a:t>I</a:t>
            </a:r>
            <a:r>
              <a:rPr sz="3200" spc="-19" dirty="0">
                <a:latin typeface="Times New Roman"/>
                <a:cs typeface="Times New Roman"/>
              </a:rPr>
              <a:t>X</a:t>
            </a:r>
            <a:r>
              <a:rPr sz="3200" dirty="0">
                <a:latin typeface="Times New Roman"/>
                <a:cs typeface="Times New Roman"/>
              </a:rPr>
              <a:t>,</a:t>
            </a:r>
            <a:r>
              <a:rPr sz="3200" spc="125" dirty="0">
                <a:latin typeface="Times New Roman"/>
                <a:cs typeface="Times New Roman"/>
              </a:rPr>
              <a:t> </a:t>
            </a:r>
            <a:r>
              <a:rPr sz="3200" spc="-94" dirty="0" smtClean="0">
                <a:latin typeface="Times New Roman"/>
                <a:cs typeface="Times New Roman"/>
              </a:rPr>
              <a:t>L</a:t>
            </a:r>
            <a:r>
              <a:rPr sz="3200" spc="-114" dirty="0" smtClean="0">
                <a:latin typeface="Times New Roman"/>
                <a:cs typeface="Times New Roman"/>
              </a:rPr>
              <a:t>I</a:t>
            </a:r>
            <a:r>
              <a:rPr sz="3200" spc="-19" dirty="0" smtClean="0">
                <a:latin typeface="Times New Roman"/>
                <a:cs typeface="Times New Roman"/>
              </a:rPr>
              <a:t>NU</a:t>
            </a:r>
            <a:r>
              <a:rPr sz="3200" dirty="0" smtClean="0">
                <a:latin typeface="Times New Roman"/>
                <a:cs typeface="Times New Roman"/>
              </a:rPr>
              <a:t>X.</a:t>
            </a:r>
            <a:endParaRPr sz="3200" dirty="0">
              <a:latin typeface="Times New Roman"/>
              <a:cs typeface="Times New Roman"/>
            </a:endParaRPr>
          </a:p>
          <a:p>
            <a:pPr marL="543356" indent="-433120">
              <a:lnSpc>
                <a:spcPct val="100137"/>
              </a:lnSpc>
              <a:spcBef>
                <a:spcPts val="810"/>
              </a:spcBef>
            </a:pPr>
            <a:r>
              <a:rPr lang="en-US" sz="3200" spc="-9" dirty="0" smtClean="0">
                <a:latin typeface="Times New Roman"/>
                <a:cs typeface="Times New Roman"/>
              </a:rPr>
              <a:t>The operating system s</a:t>
            </a:r>
            <a:r>
              <a:rPr sz="3200" spc="-25" dirty="0" smtClean="0">
                <a:latin typeface="Times New Roman"/>
                <a:cs typeface="Times New Roman"/>
              </a:rPr>
              <a:t>o</a:t>
            </a:r>
            <a:r>
              <a:rPr sz="3200" spc="-14" dirty="0" smtClean="0">
                <a:latin typeface="Times New Roman"/>
                <a:cs typeface="Times New Roman"/>
              </a:rPr>
              <a:t>f</a:t>
            </a:r>
            <a:r>
              <a:rPr sz="3200" spc="14" dirty="0" smtClean="0">
                <a:latin typeface="Times New Roman"/>
                <a:cs typeface="Times New Roman"/>
              </a:rPr>
              <a:t>t</a:t>
            </a:r>
            <a:r>
              <a:rPr sz="3200" spc="-64" dirty="0" smtClean="0">
                <a:latin typeface="Times New Roman"/>
                <a:cs typeface="Times New Roman"/>
              </a:rPr>
              <a:t>w</a:t>
            </a:r>
            <a:r>
              <a:rPr sz="3200" spc="9" dirty="0" smtClean="0">
                <a:latin typeface="Times New Roman"/>
                <a:cs typeface="Times New Roman"/>
              </a:rPr>
              <a:t>a</a:t>
            </a:r>
            <a:r>
              <a:rPr sz="3200" spc="-14" dirty="0" smtClean="0">
                <a:latin typeface="Times New Roman"/>
                <a:cs typeface="Times New Roman"/>
              </a:rPr>
              <a:t>r</a:t>
            </a:r>
            <a:r>
              <a:rPr sz="3200" dirty="0" smtClean="0">
                <a:latin typeface="Times New Roman"/>
                <a:cs typeface="Times New Roman"/>
              </a:rPr>
              <a:t>e</a:t>
            </a:r>
            <a:r>
              <a:rPr sz="3200" spc="25" dirty="0" smtClean="0">
                <a:latin typeface="Times New Roman"/>
                <a:cs typeface="Times New Roman"/>
              </a:rPr>
              <a:t> </a:t>
            </a:r>
            <a:r>
              <a:rPr sz="3200" dirty="0" smtClean="0">
                <a:latin typeface="Times New Roman"/>
                <a:cs typeface="Times New Roman"/>
              </a:rPr>
              <a:t>ma</a:t>
            </a:r>
            <a:r>
              <a:rPr sz="3200" spc="29" dirty="0" smtClean="0">
                <a:latin typeface="Times New Roman"/>
                <a:cs typeface="Times New Roman"/>
              </a:rPr>
              <a:t>n</a:t>
            </a:r>
            <a:r>
              <a:rPr sz="3200" spc="9" dirty="0" smtClean="0">
                <a:latin typeface="Times New Roman"/>
                <a:cs typeface="Times New Roman"/>
              </a:rPr>
              <a:t>a</a:t>
            </a:r>
            <a:r>
              <a:rPr sz="3200" spc="-25" dirty="0" smtClean="0">
                <a:latin typeface="Times New Roman"/>
                <a:cs typeface="Times New Roman"/>
              </a:rPr>
              <a:t>g</a:t>
            </a:r>
            <a:r>
              <a:rPr sz="3200" spc="-34" dirty="0" smtClean="0">
                <a:latin typeface="Times New Roman"/>
                <a:cs typeface="Times New Roman"/>
              </a:rPr>
              <a:t>e</a:t>
            </a:r>
            <a:r>
              <a:rPr sz="3200" dirty="0" smtClean="0">
                <a:latin typeface="Times New Roman"/>
                <a:cs typeface="Times New Roman"/>
              </a:rPr>
              <a:t>s</a:t>
            </a:r>
            <a:r>
              <a:rPr sz="3200" spc="-34" dirty="0" smtClean="0">
                <a:latin typeface="Times New Roman"/>
                <a:cs typeface="Times New Roman"/>
              </a:rPr>
              <a:t> </a:t>
            </a:r>
            <a:r>
              <a:rPr sz="3200" spc="9" dirty="0" smtClean="0">
                <a:latin typeface="Times New Roman"/>
                <a:cs typeface="Times New Roman"/>
              </a:rPr>
              <a:t>a</a:t>
            </a:r>
            <a:r>
              <a:rPr sz="3200" spc="-29" dirty="0" smtClean="0">
                <a:latin typeface="Times New Roman"/>
                <a:cs typeface="Times New Roman"/>
              </a:rPr>
              <a:t>l</a:t>
            </a:r>
            <a:r>
              <a:rPr sz="3200" dirty="0" smtClean="0">
                <a:latin typeface="Times New Roman"/>
                <a:cs typeface="Times New Roman"/>
              </a:rPr>
              <a:t>l</a:t>
            </a:r>
            <a:r>
              <a:rPr lang="en-US" sz="3200" dirty="0" smtClean="0">
                <a:latin typeface="Times New Roman"/>
                <a:cs typeface="Times New Roman"/>
              </a:rPr>
              <a:t> </a:t>
            </a:r>
            <a:r>
              <a:rPr sz="3200" spc="-25" dirty="0" smtClean="0">
                <a:latin typeface="Times New Roman"/>
                <a:cs typeface="Times New Roman"/>
              </a:rPr>
              <a:t>o</a:t>
            </a:r>
            <a:r>
              <a:rPr sz="3200" spc="14" dirty="0" smtClean="0">
                <a:latin typeface="Times New Roman"/>
                <a:cs typeface="Times New Roman"/>
              </a:rPr>
              <a:t>t</a:t>
            </a:r>
            <a:r>
              <a:rPr sz="3200" spc="25" dirty="0" smtClean="0">
                <a:latin typeface="Times New Roman"/>
                <a:cs typeface="Times New Roman"/>
              </a:rPr>
              <a:t>h</a:t>
            </a:r>
            <a:r>
              <a:rPr sz="3200" spc="-34" dirty="0" smtClean="0">
                <a:latin typeface="Times New Roman"/>
                <a:cs typeface="Times New Roman"/>
              </a:rPr>
              <a:t>e</a:t>
            </a:r>
            <a:r>
              <a:rPr sz="3200" dirty="0" smtClean="0">
                <a:latin typeface="Times New Roman"/>
                <a:cs typeface="Times New Roman"/>
              </a:rPr>
              <a:t>r </a:t>
            </a:r>
            <a:r>
              <a:rPr sz="3200" spc="25" dirty="0">
                <a:latin typeface="Times New Roman"/>
                <a:cs typeface="Times New Roman"/>
              </a:rPr>
              <a:t>p</a:t>
            </a:r>
            <a:r>
              <a:rPr sz="3200" spc="-14" dirty="0">
                <a:latin typeface="Times New Roman"/>
                <a:cs typeface="Times New Roman"/>
              </a:rPr>
              <a:t>r</a:t>
            </a:r>
            <a:r>
              <a:rPr sz="3200" spc="-25" dirty="0">
                <a:latin typeface="Times New Roman"/>
                <a:cs typeface="Times New Roman"/>
              </a:rPr>
              <a:t>og</a:t>
            </a:r>
            <a:r>
              <a:rPr sz="3200" spc="-14" dirty="0">
                <a:latin typeface="Times New Roman"/>
                <a:cs typeface="Times New Roman"/>
              </a:rPr>
              <a:t>r</a:t>
            </a:r>
            <a:r>
              <a:rPr sz="3200" spc="9" dirty="0">
                <a:latin typeface="Times New Roman"/>
                <a:cs typeface="Times New Roman"/>
              </a:rPr>
              <a:t>a</a:t>
            </a:r>
            <a:r>
              <a:rPr sz="3200" dirty="0">
                <a:latin typeface="Times New Roman"/>
                <a:cs typeface="Times New Roman"/>
              </a:rPr>
              <a:t>ms</a:t>
            </a:r>
            <a:r>
              <a:rPr sz="3200" spc="-39" dirty="0">
                <a:latin typeface="Times New Roman"/>
                <a:cs typeface="Times New Roman"/>
              </a:rPr>
              <a:t> </a:t>
            </a:r>
            <a:r>
              <a:rPr sz="3200" spc="14" dirty="0">
                <a:latin typeface="Times New Roman"/>
                <a:cs typeface="Times New Roman"/>
              </a:rPr>
              <a:t>i</a:t>
            </a:r>
            <a:r>
              <a:rPr sz="3200" dirty="0">
                <a:latin typeface="Times New Roman"/>
                <a:cs typeface="Times New Roman"/>
              </a:rPr>
              <a:t>n</a:t>
            </a:r>
            <a:r>
              <a:rPr sz="3200" spc="-9" dirty="0">
                <a:latin typeface="Times New Roman"/>
                <a:cs typeface="Times New Roman"/>
              </a:rPr>
              <a:t> </a:t>
            </a:r>
            <a:r>
              <a:rPr sz="3200" dirty="0">
                <a:latin typeface="Times New Roman"/>
                <a:cs typeface="Times New Roman"/>
              </a:rPr>
              <a:t>a</a:t>
            </a:r>
            <a:r>
              <a:rPr sz="3200" spc="-19" dirty="0">
                <a:latin typeface="Times New Roman"/>
                <a:cs typeface="Times New Roman"/>
              </a:rPr>
              <a:t> </a:t>
            </a:r>
            <a:r>
              <a:rPr sz="3200" spc="9" dirty="0">
                <a:latin typeface="Times New Roman"/>
                <a:cs typeface="Times New Roman"/>
              </a:rPr>
              <a:t>c</a:t>
            </a:r>
            <a:r>
              <a:rPr sz="3200" spc="-25" dirty="0">
                <a:latin typeface="Times New Roman"/>
                <a:cs typeface="Times New Roman"/>
              </a:rPr>
              <a:t>o</a:t>
            </a:r>
            <a:r>
              <a:rPr sz="3200" dirty="0">
                <a:latin typeface="Times New Roman"/>
                <a:cs typeface="Times New Roman"/>
              </a:rPr>
              <a:t>m</a:t>
            </a:r>
            <a:r>
              <a:rPr sz="3200" spc="14" dirty="0">
                <a:latin typeface="Times New Roman"/>
                <a:cs typeface="Times New Roman"/>
              </a:rPr>
              <a:t>p</a:t>
            </a:r>
            <a:r>
              <a:rPr sz="3200" spc="25" dirty="0">
                <a:latin typeface="Times New Roman"/>
                <a:cs typeface="Times New Roman"/>
              </a:rPr>
              <a:t>u</a:t>
            </a:r>
            <a:r>
              <a:rPr sz="3200" spc="14" dirty="0">
                <a:latin typeface="Times New Roman"/>
                <a:cs typeface="Times New Roman"/>
              </a:rPr>
              <a:t>t</a:t>
            </a:r>
            <a:r>
              <a:rPr sz="3200" spc="-34" dirty="0">
                <a:latin typeface="Times New Roman"/>
                <a:cs typeface="Times New Roman"/>
              </a:rPr>
              <a:t>e</a:t>
            </a:r>
            <a:r>
              <a:rPr sz="3200" dirty="0">
                <a:latin typeface="Times New Roman"/>
                <a:cs typeface="Times New Roman"/>
              </a:rPr>
              <a:t>r</a:t>
            </a:r>
            <a:r>
              <a:rPr sz="3200" spc="-94" dirty="0">
                <a:latin typeface="Times New Roman"/>
                <a:cs typeface="Times New Roman"/>
              </a:rPr>
              <a:t> </a:t>
            </a:r>
            <a:r>
              <a:rPr sz="3200" dirty="0" smtClean="0">
                <a:latin typeface="Times New Roman"/>
                <a:cs typeface="Times New Roman"/>
              </a:rPr>
              <a:t>s</a:t>
            </a:r>
            <a:r>
              <a:rPr sz="3200" spc="-75" dirty="0" smtClean="0">
                <a:latin typeface="Times New Roman"/>
                <a:cs typeface="Times New Roman"/>
              </a:rPr>
              <a:t>y</a:t>
            </a:r>
            <a:r>
              <a:rPr sz="3200" dirty="0" smtClean="0">
                <a:latin typeface="Times New Roman"/>
                <a:cs typeface="Times New Roman"/>
              </a:rPr>
              <a:t>s</a:t>
            </a:r>
            <a:r>
              <a:rPr sz="3200" spc="9" dirty="0" smtClean="0">
                <a:latin typeface="Times New Roman"/>
                <a:cs typeface="Times New Roman"/>
              </a:rPr>
              <a:t>t</a:t>
            </a:r>
            <a:r>
              <a:rPr sz="3200" spc="-34" dirty="0" smtClean="0">
                <a:latin typeface="Times New Roman"/>
                <a:cs typeface="Times New Roman"/>
              </a:rPr>
              <a:t>e</a:t>
            </a:r>
            <a:r>
              <a:rPr sz="3200" dirty="0" smtClean="0">
                <a:latin typeface="Times New Roman"/>
                <a:cs typeface="Times New Roman"/>
              </a:rPr>
              <a:t>m.</a:t>
            </a:r>
            <a:r>
              <a:rPr lang="en-US" sz="3200" dirty="0" smtClean="0">
                <a:latin typeface="Times New Roman"/>
                <a:cs typeface="Times New Roman"/>
              </a:rPr>
              <a:t> </a:t>
            </a:r>
            <a:r>
              <a:rPr lang="en-US" sz="3200" spc="14" dirty="0" smtClean="0">
                <a:latin typeface="Times New Roman"/>
                <a:cs typeface="Times New Roman"/>
              </a:rPr>
              <a:t>I</a:t>
            </a:r>
            <a:r>
              <a:rPr sz="3200" dirty="0" smtClean="0">
                <a:latin typeface="Times New Roman"/>
                <a:cs typeface="Times New Roman"/>
              </a:rPr>
              <a:t>t </a:t>
            </a:r>
            <a:r>
              <a:rPr lang="en-US" sz="3200" dirty="0" smtClean="0">
                <a:latin typeface="Times New Roman"/>
                <a:cs typeface="Times New Roman"/>
              </a:rPr>
              <a:t>also </a:t>
            </a:r>
            <a:r>
              <a:rPr sz="3200" dirty="0" smtClean="0">
                <a:latin typeface="Times New Roman"/>
                <a:cs typeface="Times New Roman"/>
              </a:rPr>
              <a:t>ma</a:t>
            </a:r>
            <a:r>
              <a:rPr sz="3200" spc="29" dirty="0" smtClean="0">
                <a:latin typeface="Times New Roman"/>
                <a:cs typeface="Times New Roman"/>
              </a:rPr>
              <a:t>n</a:t>
            </a:r>
            <a:r>
              <a:rPr sz="3200" spc="9" dirty="0" smtClean="0">
                <a:latin typeface="Times New Roman"/>
                <a:cs typeface="Times New Roman"/>
              </a:rPr>
              <a:t>a</a:t>
            </a:r>
            <a:r>
              <a:rPr sz="3200" spc="-25" dirty="0" smtClean="0">
                <a:latin typeface="Times New Roman"/>
                <a:cs typeface="Times New Roman"/>
              </a:rPr>
              <a:t>g</a:t>
            </a:r>
            <a:r>
              <a:rPr sz="3200" spc="-34" dirty="0" smtClean="0">
                <a:latin typeface="Times New Roman"/>
                <a:cs typeface="Times New Roman"/>
              </a:rPr>
              <a:t>e</a:t>
            </a:r>
            <a:r>
              <a:rPr sz="3200" dirty="0" smtClean="0">
                <a:latin typeface="Times New Roman"/>
                <a:cs typeface="Times New Roman"/>
              </a:rPr>
              <a:t>s</a:t>
            </a:r>
            <a:r>
              <a:rPr sz="3200" spc="-34" dirty="0" smtClean="0">
                <a:latin typeface="Times New Roman"/>
                <a:cs typeface="Times New Roman"/>
              </a:rPr>
              <a:t> </a:t>
            </a:r>
            <a:r>
              <a:rPr sz="3200" spc="14" dirty="0">
                <a:latin typeface="Times New Roman"/>
                <a:cs typeface="Times New Roman"/>
              </a:rPr>
              <a:t>t</a:t>
            </a:r>
            <a:r>
              <a:rPr sz="3200" spc="25" dirty="0">
                <a:latin typeface="Times New Roman"/>
                <a:cs typeface="Times New Roman"/>
              </a:rPr>
              <a:t>h</a:t>
            </a:r>
            <a:r>
              <a:rPr sz="3200" dirty="0">
                <a:latin typeface="Times New Roman"/>
                <a:cs typeface="Times New Roman"/>
              </a:rPr>
              <a:t>e</a:t>
            </a:r>
            <a:r>
              <a:rPr sz="3200" spc="-64" dirty="0">
                <a:latin typeface="Times New Roman"/>
                <a:cs typeface="Times New Roman"/>
              </a:rPr>
              <a:t> </a:t>
            </a:r>
            <a:r>
              <a:rPr sz="3200" spc="-14" dirty="0">
                <a:latin typeface="Times New Roman"/>
                <a:cs typeface="Times New Roman"/>
              </a:rPr>
              <a:t>f</a:t>
            </a:r>
            <a:r>
              <a:rPr sz="3200" spc="-29" dirty="0">
                <a:latin typeface="Times New Roman"/>
                <a:cs typeface="Times New Roman"/>
              </a:rPr>
              <a:t>l</a:t>
            </a:r>
            <a:r>
              <a:rPr sz="3200" spc="-25" dirty="0">
                <a:latin typeface="Times New Roman"/>
                <a:cs typeface="Times New Roman"/>
              </a:rPr>
              <a:t>o</a:t>
            </a:r>
            <a:r>
              <a:rPr sz="3200" dirty="0">
                <a:latin typeface="Times New Roman"/>
                <a:cs typeface="Times New Roman"/>
              </a:rPr>
              <a:t>w</a:t>
            </a:r>
            <a:r>
              <a:rPr sz="3200" spc="44" dirty="0">
                <a:latin typeface="Times New Roman"/>
                <a:cs typeface="Times New Roman"/>
              </a:rPr>
              <a:t> </a:t>
            </a:r>
            <a:r>
              <a:rPr sz="3200" spc="-25" dirty="0">
                <a:latin typeface="Times New Roman"/>
                <a:cs typeface="Times New Roman"/>
              </a:rPr>
              <a:t>o</a:t>
            </a:r>
            <a:r>
              <a:rPr sz="3200" dirty="0">
                <a:latin typeface="Times New Roman"/>
                <a:cs typeface="Times New Roman"/>
              </a:rPr>
              <a:t>f </a:t>
            </a:r>
            <a:r>
              <a:rPr sz="3200" spc="14" dirty="0">
                <a:latin typeface="Times New Roman"/>
                <a:cs typeface="Times New Roman"/>
              </a:rPr>
              <a:t>i</a:t>
            </a:r>
            <a:r>
              <a:rPr sz="3200" spc="25" dirty="0">
                <a:latin typeface="Times New Roman"/>
                <a:cs typeface="Times New Roman"/>
              </a:rPr>
              <a:t>n</a:t>
            </a:r>
            <a:r>
              <a:rPr sz="3200" spc="-14" dirty="0">
                <a:latin typeface="Times New Roman"/>
                <a:cs typeface="Times New Roman"/>
              </a:rPr>
              <a:t>f</a:t>
            </a:r>
            <a:r>
              <a:rPr sz="3200" spc="-25" dirty="0">
                <a:latin typeface="Times New Roman"/>
                <a:cs typeface="Times New Roman"/>
              </a:rPr>
              <a:t>o</a:t>
            </a:r>
            <a:r>
              <a:rPr sz="3200" spc="-14" dirty="0">
                <a:latin typeface="Times New Roman"/>
                <a:cs typeface="Times New Roman"/>
              </a:rPr>
              <a:t>r</a:t>
            </a:r>
            <a:r>
              <a:rPr sz="3200" dirty="0">
                <a:latin typeface="Times New Roman"/>
                <a:cs typeface="Times New Roman"/>
              </a:rPr>
              <a:t>ma</a:t>
            </a:r>
            <a:r>
              <a:rPr sz="3200" spc="25" dirty="0">
                <a:latin typeface="Times New Roman"/>
                <a:cs typeface="Times New Roman"/>
              </a:rPr>
              <a:t>t</a:t>
            </a:r>
            <a:r>
              <a:rPr sz="3200" spc="14" dirty="0">
                <a:latin typeface="Times New Roman"/>
                <a:cs typeface="Times New Roman"/>
              </a:rPr>
              <a:t>i</a:t>
            </a:r>
            <a:r>
              <a:rPr sz="3200" spc="-25" dirty="0">
                <a:latin typeface="Times New Roman"/>
                <a:cs typeface="Times New Roman"/>
              </a:rPr>
              <a:t>o</a:t>
            </a:r>
            <a:r>
              <a:rPr sz="3200" dirty="0">
                <a:latin typeface="Times New Roman"/>
                <a:cs typeface="Times New Roman"/>
              </a:rPr>
              <a:t>n</a:t>
            </a:r>
            <a:r>
              <a:rPr sz="3200" spc="-54" dirty="0">
                <a:latin typeface="Times New Roman"/>
                <a:cs typeface="Times New Roman"/>
              </a:rPr>
              <a:t> </a:t>
            </a:r>
            <a:r>
              <a:rPr sz="3200" spc="14" dirty="0">
                <a:latin typeface="Times New Roman"/>
                <a:cs typeface="Times New Roman"/>
              </a:rPr>
              <a:t>t</a:t>
            </a:r>
            <a:r>
              <a:rPr sz="3200" spc="25" dirty="0">
                <a:latin typeface="Times New Roman"/>
                <a:cs typeface="Times New Roman"/>
              </a:rPr>
              <a:t>h</a:t>
            </a:r>
            <a:r>
              <a:rPr sz="3200" spc="-14" dirty="0">
                <a:latin typeface="Times New Roman"/>
                <a:cs typeface="Times New Roman"/>
              </a:rPr>
              <a:t>r</a:t>
            </a:r>
            <a:r>
              <a:rPr sz="3200" spc="-25" dirty="0">
                <a:latin typeface="Times New Roman"/>
                <a:cs typeface="Times New Roman"/>
              </a:rPr>
              <a:t>o</a:t>
            </a:r>
            <a:r>
              <a:rPr sz="3200" spc="25" dirty="0">
                <a:latin typeface="Times New Roman"/>
                <a:cs typeface="Times New Roman"/>
              </a:rPr>
              <a:t>u</a:t>
            </a:r>
            <a:r>
              <a:rPr sz="3200" spc="-25" dirty="0">
                <a:latin typeface="Times New Roman"/>
                <a:cs typeface="Times New Roman"/>
              </a:rPr>
              <a:t>g</a:t>
            </a:r>
            <a:r>
              <a:rPr sz="3200" dirty="0">
                <a:latin typeface="Times New Roman"/>
                <a:cs typeface="Times New Roman"/>
              </a:rPr>
              <a:t>h</a:t>
            </a:r>
            <a:r>
              <a:rPr sz="3200" spc="-54" dirty="0">
                <a:latin typeface="Times New Roman"/>
                <a:cs typeface="Times New Roman"/>
              </a:rPr>
              <a:t> </a:t>
            </a:r>
            <a:r>
              <a:rPr sz="3200" spc="14" dirty="0">
                <a:latin typeface="Times New Roman"/>
                <a:cs typeface="Times New Roman"/>
              </a:rPr>
              <a:t>t</a:t>
            </a:r>
            <a:r>
              <a:rPr sz="3200" spc="25" dirty="0">
                <a:latin typeface="Times New Roman"/>
                <a:cs typeface="Times New Roman"/>
              </a:rPr>
              <a:t>h</a:t>
            </a:r>
            <a:r>
              <a:rPr sz="3200" dirty="0">
                <a:latin typeface="Times New Roman"/>
                <a:cs typeface="Times New Roman"/>
              </a:rPr>
              <a:t>e </a:t>
            </a:r>
            <a:r>
              <a:rPr sz="3200" spc="9" dirty="0">
                <a:latin typeface="Times New Roman"/>
                <a:cs typeface="Times New Roman"/>
              </a:rPr>
              <a:t>c</a:t>
            </a:r>
            <a:r>
              <a:rPr sz="3200" spc="-25" dirty="0">
                <a:latin typeface="Times New Roman"/>
                <a:cs typeface="Times New Roman"/>
              </a:rPr>
              <a:t>o</a:t>
            </a:r>
            <a:r>
              <a:rPr sz="3200" dirty="0">
                <a:latin typeface="Times New Roman"/>
                <a:cs typeface="Times New Roman"/>
              </a:rPr>
              <a:t>m</a:t>
            </a:r>
            <a:r>
              <a:rPr sz="3200" spc="14" dirty="0">
                <a:latin typeface="Times New Roman"/>
                <a:cs typeface="Times New Roman"/>
              </a:rPr>
              <a:t>p</a:t>
            </a:r>
            <a:r>
              <a:rPr sz="3200" spc="25" dirty="0">
                <a:latin typeface="Times New Roman"/>
                <a:cs typeface="Times New Roman"/>
              </a:rPr>
              <a:t>u</a:t>
            </a:r>
            <a:r>
              <a:rPr sz="3200" spc="14" dirty="0">
                <a:latin typeface="Times New Roman"/>
                <a:cs typeface="Times New Roman"/>
              </a:rPr>
              <a:t>t</a:t>
            </a:r>
            <a:r>
              <a:rPr sz="3200" spc="-34" dirty="0">
                <a:latin typeface="Times New Roman"/>
                <a:cs typeface="Times New Roman"/>
              </a:rPr>
              <a:t>e</a:t>
            </a:r>
            <a:r>
              <a:rPr sz="3200" dirty="0">
                <a:latin typeface="Times New Roman"/>
                <a:cs typeface="Times New Roman"/>
              </a:rPr>
              <a:t>r</a:t>
            </a:r>
            <a:r>
              <a:rPr sz="3200" spc="-179" dirty="0">
                <a:latin typeface="Times New Roman"/>
                <a:cs typeface="Times New Roman"/>
              </a:rPr>
              <a:t> </a:t>
            </a:r>
            <a:r>
              <a:rPr sz="3200" dirty="0">
                <a:latin typeface="Times New Roman"/>
                <a:cs typeface="Times New Roman"/>
              </a:rPr>
              <a:t>s</a:t>
            </a:r>
            <a:r>
              <a:rPr sz="3200" spc="-75" dirty="0">
                <a:latin typeface="Times New Roman"/>
                <a:cs typeface="Times New Roman"/>
              </a:rPr>
              <a:t>y</a:t>
            </a:r>
            <a:r>
              <a:rPr sz="3200" dirty="0">
                <a:latin typeface="Times New Roman"/>
                <a:cs typeface="Times New Roman"/>
              </a:rPr>
              <a:t>s</a:t>
            </a:r>
            <a:r>
              <a:rPr sz="3200" spc="9" dirty="0">
                <a:latin typeface="Times New Roman"/>
                <a:cs typeface="Times New Roman"/>
              </a:rPr>
              <a:t>t</a:t>
            </a:r>
            <a:r>
              <a:rPr sz="3200" spc="-34" dirty="0">
                <a:latin typeface="Times New Roman"/>
                <a:cs typeface="Times New Roman"/>
              </a:rPr>
              <a:t>e</a:t>
            </a:r>
            <a:r>
              <a:rPr sz="3200" dirty="0">
                <a:latin typeface="Times New Roman"/>
                <a:cs typeface="Times New Roman"/>
              </a:rPr>
              <a:t>m</a:t>
            </a:r>
            <a:r>
              <a:rPr sz="3200" dirty="0" smtClean="0">
                <a:latin typeface="Times New Roman"/>
                <a:cs typeface="Times New Roman"/>
              </a:rPr>
              <a:t>.</a:t>
            </a:r>
            <a:endParaRPr sz="3200" dirty="0">
              <a:latin typeface="Times New Roman"/>
              <a:cs typeface="Times New Roman"/>
            </a:endParaRPr>
          </a:p>
        </p:txBody>
      </p:sp>
      <p:sp>
        <p:nvSpPr>
          <p:cNvPr id="3" name="object 3"/>
          <p:cNvSpPr txBox="1"/>
          <p:nvPr/>
        </p:nvSpPr>
        <p:spPr>
          <a:xfrm>
            <a:off x="9932289" y="6313487"/>
            <a:ext cx="289816" cy="202488"/>
          </a:xfrm>
          <a:prstGeom prst="rect">
            <a:avLst/>
          </a:prstGeom>
        </p:spPr>
        <p:txBody>
          <a:bodyPr wrap="square" lIns="0" tIns="0" rIns="0" bIns="0" rtlCol="0">
            <a:noAutofit/>
          </a:bodyPr>
          <a:lstStyle/>
          <a:p>
            <a:pPr marL="12700">
              <a:lnSpc>
                <a:spcPts val="1525"/>
              </a:lnSpc>
              <a:spcBef>
                <a:spcPts val="76"/>
              </a:spcBef>
            </a:pPr>
            <a:r>
              <a:rPr sz="1400" spc="-150" dirty="0">
                <a:latin typeface="Arial"/>
                <a:cs typeface="Arial"/>
              </a:rPr>
              <a:t>130</a:t>
            </a:r>
            <a:endParaRPr sz="1400">
              <a:latin typeface="Arial"/>
              <a:cs typeface="Arial"/>
            </a:endParaRPr>
          </a:p>
        </p:txBody>
      </p:sp>
    </p:spTree>
    <p:extLst>
      <p:ext uri="{BB962C8B-B14F-4D97-AF65-F5344CB8AC3E}">
        <p14:creationId xmlns:p14="http://schemas.microsoft.com/office/powerpoint/2010/main" val="1238028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System</a:t>
            </a:r>
            <a:r>
              <a:rPr lang="en-US" dirty="0" smtClean="0"/>
              <a:t> </a:t>
            </a:r>
            <a:r>
              <a:rPr lang="en-US" dirty="0">
                <a:solidFill>
                  <a:srgbClr val="FF0000"/>
                </a:solidFill>
              </a:rPr>
              <a:t>monitors</a:t>
            </a:r>
            <a:r>
              <a:rPr lang="en-US" dirty="0"/>
              <a:t>: For monitoring resources and performance in a computer system. </a:t>
            </a:r>
            <a:endParaRPr lang="en-US" dirty="0" smtClean="0"/>
          </a:p>
          <a:p>
            <a:r>
              <a:rPr lang="en-US" dirty="0" smtClean="0">
                <a:solidFill>
                  <a:srgbClr val="FF0000"/>
                </a:solidFill>
              </a:rPr>
              <a:t>Disk</a:t>
            </a:r>
            <a:r>
              <a:rPr lang="en-US" dirty="0" smtClean="0"/>
              <a:t> </a:t>
            </a:r>
            <a:r>
              <a:rPr lang="en-US" dirty="0">
                <a:solidFill>
                  <a:srgbClr val="FF0000"/>
                </a:solidFill>
              </a:rPr>
              <a:t>storage</a:t>
            </a:r>
            <a:r>
              <a:rPr lang="en-US" dirty="0"/>
              <a:t> </a:t>
            </a:r>
            <a:r>
              <a:rPr lang="en-US" dirty="0">
                <a:solidFill>
                  <a:srgbClr val="FF0000"/>
                </a:solidFill>
              </a:rPr>
              <a:t>utilities</a:t>
            </a:r>
            <a:r>
              <a:rPr lang="en-US" dirty="0"/>
              <a:t>: Ensures that data is stored and files arranged in order of ascending. It also helps the computer to re-arrange data files. </a:t>
            </a:r>
            <a:endParaRPr lang="en-US" dirty="0" smtClean="0"/>
          </a:p>
          <a:p>
            <a:r>
              <a:rPr lang="en-US" dirty="0" smtClean="0">
                <a:solidFill>
                  <a:srgbClr val="FF0000"/>
                </a:solidFill>
              </a:rPr>
              <a:t>System</a:t>
            </a:r>
            <a:r>
              <a:rPr lang="en-US" dirty="0" smtClean="0"/>
              <a:t> </a:t>
            </a:r>
            <a:r>
              <a:rPr lang="en-US" dirty="0">
                <a:solidFill>
                  <a:srgbClr val="FF0000"/>
                </a:solidFill>
              </a:rPr>
              <a:t>Profilers</a:t>
            </a:r>
            <a:r>
              <a:rPr lang="en-US" dirty="0"/>
              <a:t>: Provide detailed information about the software installed and hardware attached to the computer.</a:t>
            </a:r>
          </a:p>
          <a:p>
            <a:endParaRPr lang="en-US" dirty="0"/>
          </a:p>
        </p:txBody>
      </p:sp>
    </p:spTree>
    <p:extLst>
      <p:ext uri="{BB962C8B-B14F-4D97-AF65-F5344CB8AC3E}">
        <p14:creationId xmlns:p14="http://schemas.microsoft.com/office/powerpoint/2010/main" val="3636270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64585"/>
          </a:xfrm>
        </p:spPr>
        <p:txBody>
          <a:bodyPr>
            <a:normAutofit fontScale="90000"/>
          </a:bodyPr>
          <a:lstStyle/>
          <a:p>
            <a:pPr algn="ctr"/>
            <a:r>
              <a:rPr lang="en-US" sz="3200" b="1" dirty="0"/>
              <a:t>DIFFERENCES BETWEEN OPERATING SYSTEMS AND UTILITY PROGRAMS</a:t>
            </a:r>
            <a:r>
              <a:rPr lang="en-US" sz="3200" b="1" dirty="0" smtClean="0"/>
              <a:t>.</a:t>
            </a:r>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64585"/>
            <a:ext cx="10515600" cy="5772698"/>
          </a:xfrm>
        </p:spPr>
      </p:pic>
    </p:spTree>
    <p:extLst>
      <p:ext uri="{BB962C8B-B14F-4D97-AF65-F5344CB8AC3E}">
        <p14:creationId xmlns:p14="http://schemas.microsoft.com/office/powerpoint/2010/main" val="1632571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2700">
              <a:lnSpc>
                <a:spcPts val="3779"/>
              </a:lnSpc>
              <a:spcBef>
                <a:spcPts val="189"/>
              </a:spcBef>
            </a:pPr>
            <a:r>
              <a:rPr lang="en-US" b="1" dirty="0">
                <a:latin typeface="Times New Roman"/>
                <a:cs typeface="Times New Roman"/>
              </a:rPr>
              <a:t>L</a:t>
            </a:r>
            <a:r>
              <a:rPr lang="en-US" b="1" spc="-25" dirty="0">
                <a:latin typeface="Times New Roman"/>
                <a:cs typeface="Times New Roman"/>
              </a:rPr>
              <a:t>a</a:t>
            </a:r>
            <a:r>
              <a:rPr lang="en-US" b="1" spc="-29" dirty="0">
                <a:latin typeface="Times New Roman"/>
                <a:cs typeface="Times New Roman"/>
              </a:rPr>
              <a:t>n</a:t>
            </a:r>
            <a:r>
              <a:rPr lang="en-US" b="1" spc="19" dirty="0">
                <a:latin typeface="Times New Roman"/>
                <a:cs typeface="Times New Roman"/>
              </a:rPr>
              <a:t>g</a:t>
            </a:r>
            <a:r>
              <a:rPr lang="en-US" b="1" spc="-29" dirty="0">
                <a:latin typeface="Times New Roman"/>
                <a:cs typeface="Times New Roman"/>
              </a:rPr>
              <a:t>u</a:t>
            </a:r>
            <a:r>
              <a:rPr lang="en-US" b="1" spc="-25" dirty="0">
                <a:latin typeface="Times New Roman"/>
                <a:cs typeface="Times New Roman"/>
              </a:rPr>
              <a:t>a</a:t>
            </a:r>
            <a:r>
              <a:rPr lang="en-US" b="1" spc="19" dirty="0">
                <a:latin typeface="Times New Roman"/>
                <a:cs typeface="Times New Roman"/>
              </a:rPr>
              <a:t>g</a:t>
            </a:r>
            <a:r>
              <a:rPr lang="en-US" b="1" dirty="0">
                <a:latin typeface="Times New Roman"/>
                <a:cs typeface="Times New Roman"/>
              </a:rPr>
              <a:t>e</a:t>
            </a:r>
            <a:r>
              <a:rPr lang="en-US" b="1" spc="39" dirty="0">
                <a:latin typeface="Times New Roman"/>
                <a:cs typeface="Times New Roman"/>
              </a:rPr>
              <a:t> </a:t>
            </a:r>
            <a:r>
              <a:rPr lang="en-US" b="1" spc="-94" dirty="0">
                <a:latin typeface="Times New Roman"/>
                <a:cs typeface="Times New Roman"/>
              </a:rPr>
              <a:t>T</a:t>
            </a:r>
            <a:r>
              <a:rPr lang="en-US" b="1" spc="-109" dirty="0">
                <a:latin typeface="Times New Roman"/>
                <a:cs typeface="Times New Roman"/>
              </a:rPr>
              <a:t>r</a:t>
            </a:r>
            <a:r>
              <a:rPr lang="en-US" b="1" spc="-125" dirty="0">
                <a:latin typeface="Times New Roman"/>
                <a:cs typeface="Times New Roman"/>
              </a:rPr>
              <a:t>a</a:t>
            </a:r>
            <a:r>
              <a:rPr lang="en-US" b="1" spc="-129" dirty="0">
                <a:latin typeface="Times New Roman"/>
                <a:cs typeface="Times New Roman"/>
              </a:rPr>
              <a:t>n</a:t>
            </a:r>
            <a:r>
              <a:rPr lang="en-US" b="1" spc="-104" dirty="0">
                <a:latin typeface="Times New Roman"/>
                <a:cs typeface="Times New Roman"/>
              </a:rPr>
              <a:t>s</a:t>
            </a:r>
            <a:r>
              <a:rPr lang="en-US" b="1" spc="-89" dirty="0">
                <a:latin typeface="Times New Roman"/>
                <a:cs typeface="Times New Roman"/>
              </a:rPr>
              <a:t>l</a:t>
            </a:r>
            <a:r>
              <a:rPr lang="en-US" b="1" spc="-125" dirty="0">
                <a:latin typeface="Times New Roman"/>
                <a:cs typeface="Times New Roman"/>
              </a:rPr>
              <a:t>a</a:t>
            </a:r>
            <a:r>
              <a:rPr lang="en-US" b="1" spc="-94" dirty="0">
                <a:latin typeface="Times New Roman"/>
                <a:cs typeface="Times New Roman"/>
              </a:rPr>
              <a:t>t</a:t>
            </a:r>
            <a:r>
              <a:rPr lang="en-US" b="1" spc="-75" dirty="0">
                <a:latin typeface="Times New Roman"/>
                <a:cs typeface="Times New Roman"/>
              </a:rPr>
              <a:t>o</a:t>
            </a:r>
            <a:r>
              <a:rPr lang="en-US" b="1" dirty="0">
                <a:latin typeface="Times New Roman"/>
                <a:cs typeface="Times New Roman"/>
              </a:rPr>
              <a:t>r</a:t>
            </a:r>
            <a:endParaRPr lang="en-US" dirty="0">
              <a:latin typeface="Times New Roman"/>
              <a:cs typeface="Times New Roman"/>
            </a:endParaRPr>
          </a:p>
        </p:txBody>
      </p:sp>
      <p:sp>
        <p:nvSpPr>
          <p:cNvPr id="3" name="Content Placeholder 2"/>
          <p:cNvSpPr>
            <a:spLocks noGrp="1"/>
          </p:cNvSpPr>
          <p:nvPr>
            <p:ph idx="1"/>
          </p:nvPr>
        </p:nvSpPr>
        <p:spPr/>
        <p:txBody>
          <a:bodyPr/>
          <a:lstStyle/>
          <a:p>
            <a:pPr marL="12700" marR="61310">
              <a:lnSpc>
                <a:spcPts val="3379"/>
              </a:lnSpc>
              <a:spcBef>
                <a:spcPts val="169"/>
              </a:spcBef>
            </a:pPr>
            <a:r>
              <a:rPr lang="en-US" dirty="0">
                <a:latin typeface="Times New Roman"/>
                <a:cs typeface="Times New Roman"/>
              </a:rPr>
              <a:t>A</a:t>
            </a:r>
            <a:r>
              <a:rPr lang="en-US" spc="-200" dirty="0">
                <a:latin typeface="Times New Roman"/>
                <a:cs typeface="Times New Roman"/>
              </a:rPr>
              <a:t> </a:t>
            </a:r>
            <a:r>
              <a:rPr lang="en-US" spc="-29" dirty="0">
                <a:latin typeface="Times New Roman"/>
                <a:cs typeface="Times New Roman"/>
              </a:rPr>
              <a:t>l</a:t>
            </a:r>
            <a:r>
              <a:rPr lang="en-US" spc="9" dirty="0">
                <a:latin typeface="Times New Roman"/>
                <a:cs typeface="Times New Roman"/>
              </a:rPr>
              <a:t>a</a:t>
            </a:r>
            <a:r>
              <a:rPr lang="en-US" spc="25" dirty="0">
                <a:latin typeface="Times New Roman"/>
                <a:cs typeface="Times New Roman"/>
              </a:rPr>
              <a:t>n</a:t>
            </a:r>
            <a:r>
              <a:rPr lang="en-US" spc="-25" dirty="0">
                <a:latin typeface="Times New Roman"/>
                <a:cs typeface="Times New Roman"/>
              </a:rPr>
              <a:t>g</a:t>
            </a:r>
            <a:r>
              <a:rPr lang="en-US" spc="25" dirty="0">
                <a:latin typeface="Times New Roman"/>
                <a:cs typeface="Times New Roman"/>
              </a:rPr>
              <a:t>u</a:t>
            </a:r>
            <a:r>
              <a:rPr lang="en-US" spc="9" dirty="0">
                <a:latin typeface="Times New Roman"/>
                <a:cs typeface="Times New Roman"/>
              </a:rPr>
              <a:t>a</a:t>
            </a:r>
            <a:r>
              <a:rPr lang="en-US" spc="-25" dirty="0">
                <a:latin typeface="Times New Roman"/>
                <a:cs typeface="Times New Roman"/>
              </a:rPr>
              <a:t>g</a:t>
            </a:r>
            <a:r>
              <a:rPr lang="en-US" dirty="0">
                <a:latin typeface="Times New Roman"/>
                <a:cs typeface="Times New Roman"/>
              </a:rPr>
              <a:t>e</a:t>
            </a:r>
            <a:r>
              <a:rPr lang="en-US" spc="-19" dirty="0">
                <a:latin typeface="Times New Roman"/>
                <a:cs typeface="Times New Roman"/>
              </a:rPr>
              <a:t> </a:t>
            </a:r>
            <a:r>
              <a:rPr lang="en-US" spc="14" dirty="0">
                <a:latin typeface="Times New Roman"/>
                <a:cs typeface="Times New Roman"/>
              </a:rPr>
              <a:t>t</a:t>
            </a:r>
            <a:r>
              <a:rPr lang="en-US" spc="-14" dirty="0">
                <a:latin typeface="Times New Roman"/>
                <a:cs typeface="Times New Roman"/>
              </a:rPr>
              <a:t>r</a:t>
            </a:r>
            <a:r>
              <a:rPr lang="en-US" spc="9" dirty="0">
                <a:latin typeface="Times New Roman"/>
                <a:cs typeface="Times New Roman"/>
              </a:rPr>
              <a:t>a</a:t>
            </a:r>
            <a:r>
              <a:rPr lang="en-US" spc="25" dirty="0">
                <a:latin typeface="Times New Roman"/>
                <a:cs typeface="Times New Roman"/>
              </a:rPr>
              <a:t>n</a:t>
            </a:r>
            <a:r>
              <a:rPr lang="en-US" dirty="0">
                <a:latin typeface="Times New Roman"/>
                <a:cs typeface="Times New Roman"/>
              </a:rPr>
              <a:t>s</a:t>
            </a:r>
            <a:r>
              <a:rPr lang="en-US" spc="-29" dirty="0">
                <a:latin typeface="Times New Roman"/>
                <a:cs typeface="Times New Roman"/>
              </a:rPr>
              <a:t>l</a:t>
            </a:r>
            <a:r>
              <a:rPr lang="en-US" spc="9" dirty="0">
                <a:latin typeface="Times New Roman"/>
                <a:cs typeface="Times New Roman"/>
              </a:rPr>
              <a:t>a</a:t>
            </a:r>
            <a:r>
              <a:rPr lang="en-US" spc="14" dirty="0">
                <a:latin typeface="Times New Roman"/>
                <a:cs typeface="Times New Roman"/>
              </a:rPr>
              <a:t>t</a:t>
            </a:r>
            <a:r>
              <a:rPr lang="en-US" spc="-25" dirty="0">
                <a:latin typeface="Times New Roman"/>
                <a:cs typeface="Times New Roman"/>
              </a:rPr>
              <a:t>o</a:t>
            </a:r>
            <a:r>
              <a:rPr lang="en-US" dirty="0">
                <a:latin typeface="Times New Roman"/>
                <a:cs typeface="Times New Roman"/>
              </a:rPr>
              <a:t>r</a:t>
            </a:r>
            <a:r>
              <a:rPr lang="en-US" spc="-89" dirty="0">
                <a:latin typeface="Times New Roman"/>
                <a:cs typeface="Times New Roman"/>
              </a:rPr>
              <a:t> </a:t>
            </a:r>
            <a:r>
              <a:rPr lang="en-US" spc="14" dirty="0">
                <a:latin typeface="Times New Roman"/>
                <a:cs typeface="Times New Roman"/>
              </a:rPr>
              <a:t>i</a:t>
            </a:r>
            <a:r>
              <a:rPr lang="en-US" dirty="0">
                <a:latin typeface="Times New Roman"/>
                <a:cs typeface="Times New Roman"/>
              </a:rPr>
              <a:t>s</a:t>
            </a:r>
            <a:r>
              <a:rPr lang="en-US" spc="-34" dirty="0">
                <a:latin typeface="Times New Roman"/>
                <a:cs typeface="Times New Roman"/>
              </a:rPr>
              <a:t> </a:t>
            </a:r>
            <a:r>
              <a:rPr lang="en-US" dirty="0">
                <a:latin typeface="Times New Roman"/>
                <a:cs typeface="Times New Roman"/>
              </a:rPr>
              <a:t>a</a:t>
            </a:r>
            <a:r>
              <a:rPr lang="en-US" spc="25" dirty="0">
                <a:latin typeface="Times New Roman"/>
                <a:cs typeface="Times New Roman"/>
              </a:rPr>
              <a:t> </a:t>
            </a:r>
            <a:r>
              <a:rPr lang="en-US" dirty="0">
                <a:latin typeface="Times New Roman"/>
                <a:cs typeface="Times New Roman"/>
              </a:rPr>
              <a:t>s</a:t>
            </a:r>
            <a:r>
              <a:rPr lang="en-US" spc="-25" dirty="0">
                <a:latin typeface="Times New Roman"/>
                <a:cs typeface="Times New Roman"/>
              </a:rPr>
              <a:t>o</a:t>
            </a:r>
            <a:r>
              <a:rPr lang="en-US" spc="-14" dirty="0">
                <a:latin typeface="Times New Roman"/>
                <a:cs typeface="Times New Roman"/>
              </a:rPr>
              <a:t>f</a:t>
            </a:r>
            <a:r>
              <a:rPr lang="en-US" dirty="0">
                <a:latin typeface="Times New Roman"/>
                <a:cs typeface="Times New Roman"/>
              </a:rPr>
              <a:t>t</a:t>
            </a:r>
            <a:r>
              <a:rPr lang="en-US" spc="-14" dirty="0">
                <a:latin typeface="Times New Roman"/>
                <a:cs typeface="Times New Roman"/>
              </a:rPr>
              <a:t> </a:t>
            </a:r>
            <a:r>
              <a:rPr lang="en-US" spc="-64" dirty="0">
                <a:latin typeface="Times New Roman"/>
                <a:cs typeface="Times New Roman"/>
              </a:rPr>
              <a:t>w</a:t>
            </a:r>
            <a:r>
              <a:rPr lang="en-US" spc="9" dirty="0">
                <a:latin typeface="Times New Roman"/>
                <a:cs typeface="Times New Roman"/>
              </a:rPr>
              <a:t>a</a:t>
            </a:r>
            <a:r>
              <a:rPr lang="en-US" spc="-14" dirty="0">
                <a:latin typeface="Times New Roman"/>
                <a:cs typeface="Times New Roman"/>
              </a:rPr>
              <a:t>r</a:t>
            </a:r>
            <a:r>
              <a:rPr lang="en-US" dirty="0">
                <a:latin typeface="Times New Roman"/>
                <a:cs typeface="Times New Roman"/>
              </a:rPr>
              <a:t>e</a:t>
            </a:r>
            <a:r>
              <a:rPr lang="en-US" spc="75" dirty="0">
                <a:latin typeface="Times New Roman"/>
                <a:cs typeface="Times New Roman"/>
              </a:rPr>
              <a:t> </a:t>
            </a:r>
            <a:r>
              <a:rPr lang="en-US" spc="14" dirty="0" smtClean="0">
                <a:latin typeface="Times New Roman"/>
                <a:cs typeface="Times New Roman"/>
              </a:rPr>
              <a:t>t</a:t>
            </a:r>
            <a:r>
              <a:rPr lang="en-US" spc="25" dirty="0" smtClean="0">
                <a:latin typeface="Times New Roman"/>
                <a:cs typeface="Times New Roman"/>
              </a:rPr>
              <a:t>h</a:t>
            </a:r>
            <a:r>
              <a:rPr lang="en-US" spc="9" dirty="0" smtClean="0">
                <a:latin typeface="Times New Roman"/>
                <a:cs typeface="Times New Roman"/>
              </a:rPr>
              <a:t>a</a:t>
            </a:r>
            <a:r>
              <a:rPr lang="en-US" dirty="0" smtClean="0">
                <a:latin typeface="Times New Roman"/>
                <a:cs typeface="Times New Roman"/>
              </a:rPr>
              <a:t>t </a:t>
            </a:r>
            <a:r>
              <a:rPr lang="en-US" spc="14" dirty="0" smtClean="0">
                <a:latin typeface="Times New Roman"/>
                <a:cs typeface="Times New Roman"/>
              </a:rPr>
              <a:t>t</a:t>
            </a:r>
            <a:r>
              <a:rPr lang="en-US" spc="-14" dirty="0" smtClean="0">
                <a:latin typeface="Times New Roman"/>
                <a:cs typeface="Times New Roman"/>
              </a:rPr>
              <a:t>r</a:t>
            </a:r>
            <a:r>
              <a:rPr lang="en-US" spc="9" dirty="0" smtClean="0">
                <a:latin typeface="Times New Roman"/>
                <a:cs typeface="Times New Roman"/>
              </a:rPr>
              <a:t>a</a:t>
            </a:r>
            <a:r>
              <a:rPr lang="en-US" spc="25" dirty="0" smtClean="0">
                <a:latin typeface="Times New Roman"/>
                <a:cs typeface="Times New Roman"/>
              </a:rPr>
              <a:t>n</a:t>
            </a:r>
            <a:r>
              <a:rPr lang="en-US" dirty="0" smtClean="0">
                <a:latin typeface="Times New Roman"/>
                <a:cs typeface="Times New Roman"/>
              </a:rPr>
              <a:t>s</a:t>
            </a:r>
            <a:r>
              <a:rPr lang="en-US" spc="-29" dirty="0" smtClean="0">
                <a:latin typeface="Times New Roman"/>
                <a:cs typeface="Times New Roman"/>
              </a:rPr>
              <a:t>l</a:t>
            </a:r>
            <a:r>
              <a:rPr lang="en-US" spc="9" dirty="0" smtClean="0">
                <a:latin typeface="Times New Roman"/>
                <a:cs typeface="Times New Roman"/>
              </a:rPr>
              <a:t>a</a:t>
            </a:r>
            <a:r>
              <a:rPr lang="en-US" spc="14" dirty="0" smtClean="0">
                <a:latin typeface="Times New Roman"/>
                <a:cs typeface="Times New Roman"/>
              </a:rPr>
              <a:t>t</a:t>
            </a:r>
            <a:r>
              <a:rPr lang="en-US" spc="-34" dirty="0" smtClean="0">
                <a:latin typeface="Times New Roman"/>
                <a:cs typeface="Times New Roman"/>
              </a:rPr>
              <a:t>e</a:t>
            </a:r>
            <a:r>
              <a:rPr lang="en-US" dirty="0" smtClean="0">
                <a:latin typeface="Times New Roman"/>
                <a:cs typeface="Times New Roman"/>
              </a:rPr>
              <a:t>s</a:t>
            </a:r>
            <a:r>
              <a:rPr lang="en-US" spc="-34" dirty="0" smtClean="0">
                <a:latin typeface="Times New Roman"/>
                <a:cs typeface="Times New Roman"/>
              </a:rPr>
              <a:t> </a:t>
            </a:r>
            <a:r>
              <a:rPr lang="en-US" dirty="0">
                <a:latin typeface="Times New Roman"/>
                <a:cs typeface="Times New Roman"/>
              </a:rPr>
              <a:t>a</a:t>
            </a:r>
            <a:r>
              <a:rPr lang="en-US" spc="-19" dirty="0">
                <a:latin typeface="Times New Roman"/>
                <a:cs typeface="Times New Roman"/>
              </a:rPr>
              <a:t> </a:t>
            </a:r>
            <a:r>
              <a:rPr lang="en-US" spc="25" dirty="0">
                <a:latin typeface="Times New Roman"/>
                <a:cs typeface="Times New Roman"/>
              </a:rPr>
              <a:t>p</a:t>
            </a:r>
            <a:r>
              <a:rPr lang="en-US" spc="-14" dirty="0">
                <a:latin typeface="Times New Roman"/>
                <a:cs typeface="Times New Roman"/>
              </a:rPr>
              <a:t>r</a:t>
            </a:r>
            <a:r>
              <a:rPr lang="en-US" spc="-25" dirty="0">
                <a:latin typeface="Times New Roman"/>
                <a:cs typeface="Times New Roman"/>
              </a:rPr>
              <a:t>og</a:t>
            </a:r>
            <a:r>
              <a:rPr lang="en-US" spc="-14" dirty="0">
                <a:latin typeface="Times New Roman"/>
                <a:cs typeface="Times New Roman"/>
              </a:rPr>
              <a:t>r</a:t>
            </a:r>
            <a:r>
              <a:rPr lang="en-US" spc="9" dirty="0">
                <a:latin typeface="Times New Roman"/>
                <a:cs typeface="Times New Roman"/>
              </a:rPr>
              <a:t>a</a:t>
            </a:r>
            <a:r>
              <a:rPr lang="en-US" dirty="0">
                <a:latin typeface="Times New Roman"/>
                <a:cs typeface="Times New Roman"/>
              </a:rPr>
              <a:t>m </a:t>
            </a:r>
            <a:r>
              <a:rPr lang="en-US" spc="-59" dirty="0">
                <a:latin typeface="Times New Roman"/>
                <a:cs typeface="Times New Roman"/>
              </a:rPr>
              <a:t>w</a:t>
            </a:r>
            <a:r>
              <a:rPr lang="en-US" spc="-14" dirty="0">
                <a:latin typeface="Times New Roman"/>
                <a:cs typeface="Times New Roman"/>
              </a:rPr>
              <a:t>r</a:t>
            </a:r>
            <a:r>
              <a:rPr lang="en-US" spc="14" dirty="0">
                <a:latin typeface="Times New Roman"/>
                <a:cs typeface="Times New Roman"/>
              </a:rPr>
              <a:t>itt</a:t>
            </a:r>
            <a:r>
              <a:rPr lang="en-US" spc="-34" dirty="0">
                <a:latin typeface="Times New Roman"/>
                <a:cs typeface="Times New Roman"/>
              </a:rPr>
              <a:t>e</a:t>
            </a:r>
            <a:r>
              <a:rPr lang="en-US" dirty="0">
                <a:latin typeface="Times New Roman"/>
                <a:cs typeface="Times New Roman"/>
              </a:rPr>
              <a:t>n</a:t>
            </a:r>
            <a:r>
              <a:rPr lang="en-US" spc="-9" dirty="0">
                <a:latin typeface="Times New Roman"/>
                <a:cs typeface="Times New Roman"/>
              </a:rPr>
              <a:t> </a:t>
            </a:r>
            <a:r>
              <a:rPr lang="en-US" spc="25" dirty="0">
                <a:latin typeface="Times New Roman"/>
                <a:cs typeface="Times New Roman"/>
              </a:rPr>
              <a:t>b</a:t>
            </a:r>
            <a:r>
              <a:rPr lang="en-US" dirty="0">
                <a:latin typeface="Times New Roman"/>
                <a:cs typeface="Times New Roman"/>
              </a:rPr>
              <a:t>y</a:t>
            </a:r>
            <a:r>
              <a:rPr lang="en-US" spc="-54" dirty="0">
                <a:latin typeface="Times New Roman"/>
                <a:cs typeface="Times New Roman"/>
              </a:rPr>
              <a:t> </a:t>
            </a:r>
            <a:r>
              <a:rPr lang="en-US" dirty="0">
                <a:latin typeface="Times New Roman"/>
                <a:cs typeface="Times New Roman"/>
              </a:rPr>
              <a:t>a</a:t>
            </a:r>
            <a:r>
              <a:rPr lang="en-US" spc="25" dirty="0">
                <a:latin typeface="Times New Roman"/>
                <a:cs typeface="Times New Roman"/>
              </a:rPr>
              <a:t> </a:t>
            </a:r>
            <a:r>
              <a:rPr lang="en-US" spc="25" dirty="0" smtClean="0">
                <a:latin typeface="Times New Roman"/>
                <a:cs typeface="Times New Roman"/>
              </a:rPr>
              <a:t>p</a:t>
            </a:r>
            <a:r>
              <a:rPr lang="en-US" spc="-14" dirty="0" smtClean="0">
                <a:latin typeface="Times New Roman"/>
                <a:cs typeface="Times New Roman"/>
              </a:rPr>
              <a:t>r</a:t>
            </a:r>
            <a:r>
              <a:rPr lang="en-US" spc="-25" dirty="0" smtClean="0">
                <a:latin typeface="Times New Roman"/>
                <a:cs typeface="Times New Roman"/>
              </a:rPr>
              <a:t>og</a:t>
            </a:r>
            <a:r>
              <a:rPr lang="en-US" spc="-14" dirty="0" smtClean="0">
                <a:latin typeface="Times New Roman"/>
                <a:cs typeface="Times New Roman"/>
              </a:rPr>
              <a:t>r</a:t>
            </a:r>
            <a:r>
              <a:rPr lang="en-US" spc="9" dirty="0" smtClean="0">
                <a:latin typeface="Times New Roman"/>
                <a:cs typeface="Times New Roman"/>
              </a:rPr>
              <a:t>a</a:t>
            </a:r>
            <a:r>
              <a:rPr lang="en-US" dirty="0" smtClean="0">
                <a:latin typeface="Times New Roman"/>
                <a:cs typeface="Times New Roman"/>
              </a:rPr>
              <a:t>m</a:t>
            </a:r>
            <a:r>
              <a:rPr lang="en-US" spc="-9" dirty="0" smtClean="0">
                <a:latin typeface="Times New Roman"/>
                <a:cs typeface="Times New Roman"/>
              </a:rPr>
              <a:t>m</a:t>
            </a:r>
            <a:r>
              <a:rPr lang="en-US" spc="-34" dirty="0" smtClean="0">
                <a:latin typeface="Times New Roman"/>
                <a:cs typeface="Times New Roman"/>
              </a:rPr>
              <a:t>e</a:t>
            </a:r>
            <a:r>
              <a:rPr lang="en-US" dirty="0" smtClean="0">
                <a:latin typeface="Times New Roman"/>
                <a:cs typeface="Times New Roman"/>
              </a:rPr>
              <a:t>r</a:t>
            </a:r>
            <a:r>
              <a:rPr lang="en-US" spc="-19" dirty="0" smtClean="0">
                <a:latin typeface="Times New Roman"/>
                <a:cs typeface="Times New Roman"/>
              </a:rPr>
              <a:t> </a:t>
            </a:r>
            <a:r>
              <a:rPr lang="en-US" dirty="0">
                <a:latin typeface="Times New Roman"/>
                <a:cs typeface="Times New Roman"/>
              </a:rPr>
              <a:t>s</a:t>
            </a:r>
            <a:r>
              <a:rPr lang="en-US" spc="19" dirty="0">
                <a:latin typeface="Times New Roman"/>
                <a:cs typeface="Times New Roman"/>
              </a:rPr>
              <a:t>u</a:t>
            </a:r>
            <a:r>
              <a:rPr lang="en-US" spc="9" dirty="0">
                <a:latin typeface="Times New Roman"/>
                <a:cs typeface="Times New Roman"/>
              </a:rPr>
              <a:t>c</a:t>
            </a:r>
            <a:r>
              <a:rPr lang="en-US" dirty="0">
                <a:latin typeface="Times New Roman"/>
                <a:cs typeface="Times New Roman"/>
              </a:rPr>
              <a:t>h</a:t>
            </a:r>
            <a:r>
              <a:rPr lang="en-US" spc="-54" dirty="0">
                <a:latin typeface="Times New Roman"/>
                <a:cs typeface="Times New Roman"/>
              </a:rPr>
              <a:t> </a:t>
            </a:r>
            <a:r>
              <a:rPr lang="en-US" spc="9" dirty="0">
                <a:latin typeface="Times New Roman"/>
                <a:cs typeface="Times New Roman"/>
              </a:rPr>
              <a:t>a</a:t>
            </a:r>
            <a:r>
              <a:rPr lang="en-US" dirty="0">
                <a:latin typeface="Times New Roman"/>
                <a:cs typeface="Times New Roman"/>
              </a:rPr>
              <a:t>s</a:t>
            </a:r>
            <a:r>
              <a:rPr lang="en-US" spc="-34" dirty="0">
                <a:latin typeface="Times New Roman"/>
                <a:cs typeface="Times New Roman"/>
              </a:rPr>
              <a:t> </a:t>
            </a:r>
            <a:r>
              <a:rPr lang="en-US" spc="14" dirty="0" smtClean="0">
                <a:latin typeface="Times New Roman"/>
                <a:cs typeface="Times New Roman"/>
              </a:rPr>
              <a:t>C</a:t>
            </a:r>
            <a:r>
              <a:rPr lang="en-US" dirty="0" smtClean="0">
                <a:latin typeface="Times New Roman"/>
                <a:cs typeface="Times New Roman"/>
              </a:rPr>
              <a:t>, </a:t>
            </a:r>
            <a:r>
              <a:rPr lang="en-US" spc="-14" dirty="0" smtClean="0">
                <a:latin typeface="Times New Roman"/>
                <a:cs typeface="Times New Roman"/>
              </a:rPr>
              <a:t>H</a:t>
            </a:r>
            <a:r>
              <a:rPr lang="en-US" spc="-44" dirty="0" smtClean="0">
                <a:latin typeface="Times New Roman"/>
                <a:cs typeface="Times New Roman"/>
              </a:rPr>
              <a:t>T</a:t>
            </a:r>
            <a:r>
              <a:rPr lang="en-US" spc="19" dirty="0" smtClean="0">
                <a:latin typeface="Times New Roman"/>
                <a:cs typeface="Times New Roman"/>
              </a:rPr>
              <a:t>M</a:t>
            </a:r>
            <a:r>
              <a:rPr lang="en-US" dirty="0" smtClean="0">
                <a:latin typeface="Times New Roman"/>
                <a:cs typeface="Times New Roman"/>
              </a:rPr>
              <a:t>L</a:t>
            </a:r>
            <a:r>
              <a:rPr lang="en-US" spc="-125" dirty="0" smtClean="0">
                <a:latin typeface="Times New Roman"/>
                <a:cs typeface="Times New Roman"/>
              </a:rPr>
              <a:t> </a:t>
            </a:r>
            <a:r>
              <a:rPr lang="en-US" spc="14" dirty="0">
                <a:latin typeface="Times New Roman"/>
                <a:cs typeface="Times New Roman"/>
              </a:rPr>
              <a:t>i</a:t>
            </a:r>
            <a:r>
              <a:rPr lang="en-US" spc="25" dirty="0">
                <a:latin typeface="Times New Roman"/>
                <a:cs typeface="Times New Roman"/>
              </a:rPr>
              <a:t>n</a:t>
            </a:r>
            <a:r>
              <a:rPr lang="en-US" spc="14" dirty="0">
                <a:latin typeface="Times New Roman"/>
                <a:cs typeface="Times New Roman"/>
              </a:rPr>
              <a:t>t</a:t>
            </a:r>
            <a:r>
              <a:rPr lang="en-US" dirty="0">
                <a:latin typeface="Times New Roman"/>
                <a:cs typeface="Times New Roman"/>
              </a:rPr>
              <a:t>o</a:t>
            </a:r>
            <a:r>
              <a:rPr lang="en-US" spc="-54" dirty="0">
                <a:latin typeface="Times New Roman"/>
                <a:cs typeface="Times New Roman"/>
              </a:rPr>
              <a:t> </a:t>
            </a:r>
            <a:r>
              <a:rPr lang="en-US" dirty="0" smtClean="0">
                <a:latin typeface="Times New Roman"/>
                <a:cs typeface="Times New Roman"/>
              </a:rPr>
              <a:t>ma</a:t>
            </a:r>
            <a:r>
              <a:rPr lang="en-US" spc="19" dirty="0" smtClean="0">
                <a:latin typeface="Times New Roman"/>
                <a:cs typeface="Times New Roman"/>
              </a:rPr>
              <a:t>c</a:t>
            </a:r>
            <a:r>
              <a:rPr lang="en-US" spc="25" dirty="0" smtClean="0">
                <a:latin typeface="Times New Roman"/>
                <a:cs typeface="Times New Roman"/>
              </a:rPr>
              <a:t>h</a:t>
            </a:r>
            <a:r>
              <a:rPr lang="en-US" spc="14" dirty="0" smtClean="0">
                <a:latin typeface="Times New Roman"/>
                <a:cs typeface="Times New Roman"/>
              </a:rPr>
              <a:t>i</a:t>
            </a:r>
            <a:r>
              <a:rPr lang="en-US" spc="25" dirty="0" smtClean="0">
                <a:latin typeface="Times New Roman"/>
                <a:cs typeface="Times New Roman"/>
              </a:rPr>
              <a:t>n</a:t>
            </a:r>
            <a:r>
              <a:rPr lang="en-US" dirty="0" smtClean="0">
                <a:latin typeface="Times New Roman"/>
                <a:cs typeface="Times New Roman"/>
              </a:rPr>
              <a:t>e </a:t>
            </a:r>
            <a:r>
              <a:rPr lang="en-US" spc="-29" dirty="0" smtClean="0">
                <a:latin typeface="Times New Roman"/>
                <a:cs typeface="Times New Roman"/>
              </a:rPr>
              <a:t>l</a:t>
            </a:r>
            <a:r>
              <a:rPr lang="en-US" spc="9" dirty="0" smtClean="0">
                <a:latin typeface="Times New Roman"/>
                <a:cs typeface="Times New Roman"/>
              </a:rPr>
              <a:t>a</a:t>
            </a:r>
            <a:r>
              <a:rPr lang="en-US" spc="19" dirty="0" smtClean="0">
                <a:latin typeface="Times New Roman"/>
                <a:cs typeface="Times New Roman"/>
              </a:rPr>
              <a:t>n</a:t>
            </a:r>
            <a:r>
              <a:rPr lang="en-US" spc="-25" dirty="0" smtClean="0">
                <a:latin typeface="Times New Roman"/>
                <a:cs typeface="Times New Roman"/>
              </a:rPr>
              <a:t>g</a:t>
            </a:r>
            <a:r>
              <a:rPr lang="en-US" spc="19" dirty="0" smtClean="0">
                <a:latin typeface="Times New Roman"/>
                <a:cs typeface="Times New Roman"/>
              </a:rPr>
              <a:t>u</a:t>
            </a:r>
            <a:r>
              <a:rPr lang="en-US" spc="9" dirty="0" smtClean="0">
                <a:latin typeface="Times New Roman"/>
                <a:cs typeface="Times New Roman"/>
              </a:rPr>
              <a:t>a</a:t>
            </a:r>
            <a:r>
              <a:rPr lang="en-US" spc="-25" dirty="0" smtClean="0">
                <a:latin typeface="Times New Roman"/>
                <a:cs typeface="Times New Roman"/>
              </a:rPr>
              <a:t>g</a:t>
            </a:r>
            <a:r>
              <a:rPr lang="en-US" dirty="0" smtClean="0">
                <a:latin typeface="Times New Roman"/>
                <a:cs typeface="Times New Roman"/>
              </a:rPr>
              <a:t>e</a:t>
            </a:r>
            <a:r>
              <a:rPr lang="en-US" spc="-16" dirty="0" smtClean="0">
                <a:latin typeface="Times New Roman"/>
                <a:cs typeface="Times New Roman"/>
              </a:rPr>
              <a:t> </a:t>
            </a:r>
            <a:r>
              <a:rPr lang="en-US" spc="-14" dirty="0">
                <a:latin typeface="Times New Roman"/>
                <a:cs typeface="Times New Roman"/>
              </a:rPr>
              <a:t>(</a:t>
            </a:r>
            <a:r>
              <a:rPr lang="en-US" spc="19" dirty="0">
                <a:latin typeface="Times New Roman"/>
                <a:cs typeface="Times New Roman"/>
              </a:rPr>
              <a:t>0</a:t>
            </a:r>
            <a:r>
              <a:rPr lang="en-US" dirty="0">
                <a:latin typeface="Times New Roman"/>
                <a:cs typeface="Times New Roman"/>
              </a:rPr>
              <a:t>,</a:t>
            </a:r>
            <a:r>
              <a:rPr lang="en-US" spc="-69" dirty="0">
                <a:latin typeface="Times New Roman"/>
                <a:cs typeface="Times New Roman"/>
              </a:rPr>
              <a:t> </a:t>
            </a:r>
            <a:r>
              <a:rPr lang="en-US" spc="19" dirty="0" smtClean="0">
                <a:latin typeface="Times New Roman"/>
                <a:cs typeface="Times New Roman"/>
              </a:rPr>
              <a:t>1</a:t>
            </a:r>
            <a:r>
              <a:rPr lang="en-US" dirty="0" smtClean="0">
                <a:latin typeface="Times New Roman"/>
                <a:cs typeface="Times New Roman"/>
              </a:rPr>
              <a:t>) which the computer </a:t>
            </a:r>
            <a:r>
              <a:rPr lang="en-US" spc="25" dirty="0" smtClean="0">
                <a:latin typeface="Times New Roman"/>
                <a:cs typeface="Times New Roman"/>
              </a:rPr>
              <a:t>und</a:t>
            </a:r>
            <a:r>
              <a:rPr lang="en-US" spc="-34" dirty="0" smtClean="0">
                <a:latin typeface="Times New Roman"/>
                <a:cs typeface="Times New Roman"/>
              </a:rPr>
              <a:t>e</a:t>
            </a:r>
            <a:r>
              <a:rPr lang="en-US" spc="-14" dirty="0" smtClean="0">
                <a:latin typeface="Times New Roman"/>
                <a:cs typeface="Times New Roman"/>
              </a:rPr>
              <a:t>r</a:t>
            </a:r>
            <a:r>
              <a:rPr lang="en-US" dirty="0" smtClean="0">
                <a:latin typeface="Times New Roman"/>
                <a:cs typeface="Times New Roman"/>
              </a:rPr>
              <a:t>s</a:t>
            </a:r>
            <a:r>
              <a:rPr lang="en-US" spc="14" dirty="0" smtClean="0">
                <a:latin typeface="Times New Roman"/>
                <a:cs typeface="Times New Roman"/>
              </a:rPr>
              <a:t>t</a:t>
            </a:r>
            <a:r>
              <a:rPr lang="en-US" spc="9" dirty="0" smtClean="0">
                <a:latin typeface="Times New Roman"/>
                <a:cs typeface="Times New Roman"/>
              </a:rPr>
              <a:t>a</a:t>
            </a:r>
            <a:r>
              <a:rPr lang="en-US" spc="25" dirty="0" smtClean="0">
                <a:latin typeface="Times New Roman"/>
                <a:cs typeface="Times New Roman"/>
              </a:rPr>
              <a:t>nd</a:t>
            </a:r>
            <a:r>
              <a:rPr lang="en-US" dirty="0" smtClean="0">
                <a:latin typeface="Times New Roman"/>
                <a:cs typeface="Times New Roman"/>
              </a:rPr>
              <a:t>s.</a:t>
            </a:r>
          </a:p>
          <a:p>
            <a:pPr marL="12700" marR="61310">
              <a:lnSpc>
                <a:spcPts val="3379"/>
              </a:lnSpc>
              <a:spcBef>
                <a:spcPts val="169"/>
              </a:spcBef>
            </a:pPr>
            <a:r>
              <a:rPr lang="en-US" b="1" dirty="0" smtClean="0">
                <a:latin typeface="Times New Roman"/>
                <a:cs typeface="Times New Roman"/>
              </a:rPr>
              <a:t>Examples of language translators.</a:t>
            </a:r>
          </a:p>
          <a:p>
            <a:pPr marL="927100" marR="61310" lvl="2">
              <a:lnSpc>
                <a:spcPts val="3379"/>
              </a:lnSpc>
              <a:spcBef>
                <a:spcPts val="169"/>
              </a:spcBef>
            </a:pPr>
            <a:r>
              <a:rPr lang="en-US" dirty="0" smtClean="0">
                <a:latin typeface="Times New Roman"/>
                <a:cs typeface="Times New Roman"/>
              </a:rPr>
              <a:t>Assembler</a:t>
            </a:r>
          </a:p>
          <a:p>
            <a:pPr marL="927100" marR="61310" lvl="2">
              <a:lnSpc>
                <a:spcPts val="3379"/>
              </a:lnSpc>
              <a:spcBef>
                <a:spcPts val="169"/>
              </a:spcBef>
            </a:pPr>
            <a:r>
              <a:rPr lang="en-US" dirty="0" smtClean="0">
                <a:latin typeface="Times New Roman"/>
                <a:cs typeface="Times New Roman"/>
              </a:rPr>
              <a:t>Compiler</a:t>
            </a:r>
          </a:p>
          <a:p>
            <a:pPr marL="927100" marR="61310" lvl="2">
              <a:lnSpc>
                <a:spcPts val="3379"/>
              </a:lnSpc>
              <a:spcBef>
                <a:spcPts val="169"/>
              </a:spcBef>
            </a:pPr>
            <a:r>
              <a:rPr lang="en-US" dirty="0" smtClean="0">
                <a:latin typeface="Times New Roman"/>
                <a:cs typeface="Times New Roman"/>
              </a:rPr>
              <a:t>Interpreter</a:t>
            </a:r>
          </a:p>
          <a:p>
            <a:pPr marL="698500" marR="61310" lvl="2" indent="0">
              <a:lnSpc>
                <a:spcPts val="3379"/>
              </a:lnSpc>
              <a:spcBef>
                <a:spcPts val="169"/>
              </a:spcBef>
              <a:buNone/>
            </a:pP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3779698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L</a:t>
            </a:r>
            <a:r>
              <a:rPr lang="en-US" b="1" spc="-25" dirty="0">
                <a:latin typeface="Times New Roman"/>
                <a:cs typeface="Times New Roman"/>
              </a:rPr>
              <a:t>a</a:t>
            </a:r>
            <a:r>
              <a:rPr lang="en-US" b="1" spc="-29" dirty="0">
                <a:latin typeface="Times New Roman"/>
                <a:cs typeface="Times New Roman"/>
              </a:rPr>
              <a:t>n</a:t>
            </a:r>
            <a:r>
              <a:rPr lang="en-US" b="1" spc="19" dirty="0">
                <a:latin typeface="Times New Roman"/>
                <a:cs typeface="Times New Roman"/>
              </a:rPr>
              <a:t>g</a:t>
            </a:r>
            <a:r>
              <a:rPr lang="en-US" b="1" spc="-29" dirty="0">
                <a:latin typeface="Times New Roman"/>
                <a:cs typeface="Times New Roman"/>
              </a:rPr>
              <a:t>u</a:t>
            </a:r>
            <a:r>
              <a:rPr lang="en-US" b="1" spc="-25" dirty="0">
                <a:latin typeface="Times New Roman"/>
                <a:cs typeface="Times New Roman"/>
              </a:rPr>
              <a:t>a</a:t>
            </a:r>
            <a:r>
              <a:rPr lang="en-US" b="1" spc="19" dirty="0">
                <a:latin typeface="Times New Roman"/>
                <a:cs typeface="Times New Roman"/>
              </a:rPr>
              <a:t>g</a:t>
            </a:r>
            <a:r>
              <a:rPr lang="en-US" b="1" dirty="0">
                <a:latin typeface="Times New Roman"/>
                <a:cs typeface="Times New Roman"/>
              </a:rPr>
              <a:t>e</a:t>
            </a:r>
            <a:r>
              <a:rPr lang="en-US" b="1" spc="39" dirty="0">
                <a:latin typeface="Times New Roman"/>
                <a:cs typeface="Times New Roman"/>
              </a:rPr>
              <a:t> </a:t>
            </a:r>
            <a:r>
              <a:rPr lang="en-US" b="1" spc="-94" dirty="0">
                <a:latin typeface="Times New Roman"/>
                <a:cs typeface="Times New Roman"/>
              </a:rPr>
              <a:t>T</a:t>
            </a:r>
            <a:r>
              <a:rPr lang="en-US" b="1" spc="-109" dirty="0">
                <a:latin typeface="Times New Roman"/>
                <a:cs typeface="Times New Roman"/>
              </a:rPr>
              <a:t>r</a:t>
            </a:r>
            <a:r>
              <a:rPr lang="en-US" b="1" spc="-125" dirty="0">
                <a:latin typeface="Times New Roman"/>
                <a:cs typeface="Times New Roman"/>
              </a:rPr>
              <a:t>a</a:t>
            </a:r>
            <a:r>
              <a:rPr lang="en-US" b="1" spc="-129" dirty="0">
                <a:latin typeface="Times New Roman"/>
                <a:cs typeface="Times New Roman"/>
              </a:rPr>
              <a:t>n</a:t>
            </a:r>
            <a:r>
              <a:rPr lang="en-US" b="1" spc="-104" dirty="0">
                <a:latin typeface="Times New Roman"/>
                <a:cs typeface="Times New Roman"/>
              </a:rPr>
              <a:t>s</a:t>
            </a:r>
            <a:r>
              <a:rPr lang="en-US" b="1" spc="-89" dirty="0">
                <a:latin typeface="Times New Roman"/>
                <a:cs typeface="Times New Roman"/>
              </a:rPr>
              <a:t>l</a:t>
            </a:r>
            <a:r>
              <a:rPr lang="en-US" b="1" spc="-125" dirty="0">
                <a:latin typeface="Times New Roman"/>
                <a:cs typeface="Times New Roman"/>
              </a:rPr>
              <a:t>a</a:t>
            </a:r>
            <a:r>
              <a:rPr lang="en-US" b="1" spc="-94" dirty="0">
                <a:latin typeface="Times New Roman"/>
                <a:cs typeface="Times New Roman"/>
              </a:rPr>
              <a:t>t</a:t>
            </a:r>
            <a:r>
              <a:rPr lang="en-US" b="1" spc="-75" dirty="0">
                <a:latin typeface="Times New Roman"/>
                <a:cs typeface="Times New Roman"/>
              </a:rPr>
              <a:t>o</a:t>
            </a:r>
            <a:r>
              <a:rPr lang="en-US" b="1" dirty="0">
                <a:latin typeface="Times New Roman"/>
                <a:cs typeface="Times New Roman"/>
              </a:rPr>
              <a:t>r</a:t>
            </a:r>
            <a:endParaRPr lang="en-US" dirty="0"/>
          </a:p>
        </p:txBody>
      </p:sp>
      <p:sp>
        <p:nvSpPr>
          <p:cNvPr id="3" name="Content Placeholder 2"/>
          <p:cNvSpPr>
            <a:spLocks noGrp="1"/>
          </p:cNvSpPr>
          <p:nvPr>
            <p:ph idx="1"/>
          </p:nvPr>
        </p:nvSpPr>
        <p:spPr/>
        <p:txBody>
          <a:bodyPr/>
          <a:lstStyle/>
          <a:p>
            <a:r>
              <a:rPr lang="en-US" b="1" dirty="0" smtClean="0"/>
              <a:t>Assemblers. </a:t>
            </a:r>
            <a:r>
              <a:rPr lang="en-US" dirty="0" smtClean="0"/>
              <a:t>Assemblers are programs that convert assembly language to machine language.</a:t>
            </a:r>
            <a:endParaRPr lang="en-US" b="1" dirty="0" smtClean="0"/>
          </a:p>
          <a:p>
            <a:r>
              <a:rPr lang="en-US" b="1" dirty="0" smtClean="0"/>
              <a:t>Compilers. </a:t>
            </a:r>
            <a:r>
              <a:rPr lang="en-US" dirty="0" smtClean="0"/>
              <a:t>Compilers are programs that translate source code from high level language to machine language. Machine language is a language that can be understood by a computer.</a:t>
            </a:r>
            <a:endParaRPr lang="en-US" b="1" dirty="0" smtClean="0"/>
          </a:p>
          <a:p>
            <a:r>
              <a:rPr lang="en-US" b="1" dirty="0" smtClean="0"/>
              <a:t>Interpreters. </a:t>
            </a:r>
            <a:r>
              <a:rPr lang="en-US" dirty="0" smtClean="0"/>
              <a:t>This is a program takes in another program as input and executes it line by line without translating it to an intermediate form.</a:t>
            </a:r>
            <a:endParaRPr lang="en-US" b="1" dirty="0"/>
          </a:p>
        </p:txBody>
      </p:sp>
    </p:spTree>
    <p:extLst>
      <p:ext uri="{BB962C8B-B14F-4D97-AF65-F5344CB8AC3E}">
        <p14:creationId xmlns:p14="http://schemas.microsoft.com/office/powerpoint/2010/main" val="1031855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Unix development tools</a:t>
            </a:r>
            <a:endParaRPr lang="en-US" b="1" dirty="0"/>
          </a:p>
        </p:txBody>
      </p:sp>
      <p:sp>
        <p:nvSpPr>
          <p:cNvPr id="3" name="Content Placeholder 2"/>
          <p:cNvSpPr>
            <a:spLocks noGrp="1"/>
          </p:cNvSpPr>
          <p:nvPr>
            <p:ph idx="1"/>
          </p:nvPr>
        </p:nvSpPr>
        <p:spPr/>
        <p:txBody>
          <a:bodyPr/>
          <a:lstStyle/>
          <a:p>
            <a:r>
              <a:rPr lang="en-US" b="1" dirty="0" smtClean="0"/>
              <a:t>Assembler – </a:t>
            </a:r>
            <a:r>
              <a:rPr lang="en-US" dirty="0" smtClean="0"/>
              <a:t>it translates source code to target machine code.</a:t>
            </a:r>
          </a:p>
          <a:p>
            <a:r>
              <a:rPr lang="en-US" b="1" dirty="0" smtClean="0"/>
              <a:t>Linker – </a:t>
            </a:r>
            <a:r>
              <a:rPr lang="en-US" dirty="0" smtClean="0"/>
              <a:t>it combines one or more program object files and some library object files into one executable file.</a:t>
            </a:r>
          </a:p>
          <a:p>
            <a:r>
              <a:rPr lang="en-US" b="1" dirty="0" smtClean="0"/>
              <a:t>Loader – </a:t>
            </a:r>
            <a:r>
              <a:rPr lang="en-US" dirty="0" smtClean="0"/>
              <a:t>it loads the content of an executable code file into memory.</a:t>
            </a:r>
            <a:endParaRPr lang="en-US" b="1" dirty="0"/>
          </a:p>
        </p:txBody>
      </p:sp>
    </p:spTree>
    <p:extLst>
      <p:ext uri="{BB962C8B-B14F-4D97-AF65-F5344CB8AC3E}">
        <p14:creationId xmlns:p14="http://schemas.microsoft.com/office/powerpoint/2010/main" val="3118446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PROGRAMMING LANGUAGES</a:t>
            </a:r>
            <a:endParaRPr lang="en-US" dirty="0"/>
          </a:p>
        </p:txBody>
      </p:sp>
      <p:sp>
        <p:nvSpPr>
          <p:cNvPr id="3" name="Content Placeholder 2"/>
          <p:cNvSpPr>
            <a:spLocks noGrp="1"/>
          </p:cNvSpPr>
          <p:nvPr>
            <p:ph idx="1"/>
          </p:nvPr>
        </p:nvSpPr>
        <p:spPr/>
        <p:txBody>
          <a:bodyPr/>
          <a:lstStyle/>
          <a:p>
            <a:r>
              <a:rPr lang="en-US" dirty="0" smtClean="0"/>
              <a:t>A </a:t>
            </a:r>
            <a:r>
              <a:rPr lang="en-US" dirty="0"/>
              <a:t>programming language is a vocabulary and set of grammatical rules for instructing a computer to perform specific tasks. </a:t>
            </a:r>
            <a:endParaRPr lang="en-US" dirty="0" smtClean="0"/>
          </a:p>
          <a:p>
            <a:r>
              <a:rPr lang="en-US" dirty="0" smtClean="0"/>
              <a:t>This </a:t>
            </a:r>
            <a:r>
              <a:rPr lang="en-US" dirty="0"/>
              <a:t>is usually categorized into </a:t>
            </a:r>
            <a:r>
              <a:rPr lang="en-US" b="1" dirty="0"/>
              <a:t>low-level</a:t>
            </a:r>
            <a:r>
              <a:rPr lang="en-US" dirty="0"/>
              <a:t> (Assembler and machine) and </a:t>
            </a:r>
            <a:r>
              <a:rPr lang="en-US" b="1" dirty="0"/>
              <a:t>high level </a:t>
            </a:r>
            <a:r>
              <a:rPr lang="en-US" dirty="0"/>
              <a:t>(e.g. FORTRAN, C and PASCAL)languages</a:t>
            </a:r>
          </a:p>
        </p:txBody>
      </p:sp>
    </p:spTree>
    <p:extLst>
      <p:ext uri="{BB962C8B-B14F-4D97-AF65-F5344CB8AC3E}">
        <p14:creationId xmlns:p14="http://schemas.microsoft.com/office/powerpoint/2010/main" val="3959905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917" y="349359"/>
            <a:ext cx="10675883" cy="6374656"/>
          </a:xfrm>
        </p:spPr>
      </p:pic>
    </p:spTree>
    <p:extLst>
      <p:ext uri="{BB962C8B-B14F-4D97-AF65-F5344CB8AC3E}">
        <p14:creationId xmlns:p14="http://schemas.microsoft.com/office/powerpoint/2010/main" val="3252864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731" y="249073"/>
            <a:ext cx="11035861" cy="6325147"/>
          </a:xfrm>
        </p:spPr>
      </p:pic>
    </p:spTree>
    <p:extLst>
      <p:ext uri="{BB962C8B-B14F-4D97-AF65-F5344CB8AC3E}">
        <p14:creationId xmlns:p14="http://schemas.microsoft.com/office/powerpoint/2010/main" val="31081327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FACTORS TO CONSIDER BEFORE BUYING A COMPUTER PROGRAM</a:t>
            </a:r>
          </a:p>
        </p:txBody>
      </p:sp>
      <p:sp>
        <p:nvSpPr>
          <p:cNvPr id="3" name="Content Placeholder 2"/>
          <p:cNvSpPr>
            <a:spLocks noGrp="1"/>
          </p:cNvSpPr>
          <p:nvPr>
            <p:ph idx="1"/>
          </p:nvPr>
        </p:nvSpPr>
        <p:spPr>
          <a:xfrm>
            <a:off x="838200" y="1825625"/>
            <a:ext cx="10515600" cy="4795892"/>
          </a:xfrm>
        </p:spPr>
        <p:txBody>
          <a:bodyPr>
            <a:normAutofit fontScale="92500" lnSpcReduction="10000"/>
          </a:bodyPr>
          <a:lstStyle/>
          <a:p>
            <a:r>
              <a:rPr lang="en-US" dirty="0"/>
              <a:t>Cost of software against buyer’s </a:t>
            </a:r>
            <a:r>
              <a:rPr lang="en-US" dirty="0" smtClean="0"/>
              <a:t>budget.</a:t>
            </a:r>
          </a:p>
          <a:p>
            <a:r>
              <a:rPr lang="en-US" dirty="0" smtClean="0"/>
              <a:t>Usability </a:t>
            </a:r>
            <a:r>
              <a:rPr lang="en-US" dirty="0"/>
              <a:t>of the </a:t>
            </a:r>
            <a:r>
              <a:rPr lang="en-US" dirty="0" smtClean="0"/>
              <a:t>program.</a:t>
            </a:r>
          </a:p>
          <a:p>
            <a:r>
              <a:rPr lang="en-US" dirty="0" smtClean="0"/>
              <a:t>Requirements </a:t>
            </a:r>
            <a:r>
              <a:rPr lang="en-US" dirty="0"/>
              <a:t>of available </a:t>
            </a:r>
            <a:r>
              <a:rPr lang="en-US" dirty="0" smtClean="0"/>
              <a:t>hardware.</a:t>
            </a:r>
          </a:p>
          <a:p>
            <a:r>
              <a:rPr lang="en-US" dirty="0" smtClean="0"/>
              <a:t>Type </a:t>
            </a:r>
            <a:r>
              <a:rPr lang="en-US" dirty="0"/>
              <a:t>of program </a:t>
            </a:r>
            <a:r>
              <a:rPr lang="en-US" dirty="0" smtClean="0"/>
              <a:t>needed.</a:t>
            </a:r>
          </a:p>
          <a:p>
            <a:r>
              <a:rPr lang="en-US" dirty="0" smtClean="0"/>
              <a:t>Needs </a:t>
            </a:r>
            <a:r>
              <a:rPr lang="en-US" dirty="0"/>
              <a:t>of the </a:t>
            </a:r>
            <a:r>
              <a:rPr lang="en-US" dirty="0" smtClean="0"/>
              <a:t>organization.</a:t>
            </a:r>
          </a:p>
          <a:p>
            <a:r>
              <a:rPr lang="en-US" dirty="0" smtClean="0"/>
              <a:t>Personnel </a:t>
            </a:r>
            <a:r>
              <a:rPr lang="en-US" dirty="0"/>
              <a:t>to use the </a:t>
            </a:r>
            <a:r>
              <a:rPr lang="en-US" dirty="0" smtClean="0"/>
              <a:t>program.</a:t>
            </a:r>
          </a:p>
          <a:p>
            <a:r>
              <a:rPr lang="en-US" dirty="0" smtClean="0"/>
              <a:t>Functionalities </a:t>
            </a:r>
            <a:r>
              <a:rPr lang="en-US" dirty="0"/>
              <a:t>of the </a:t>
            </a:r>
            <a:r>
              <a:rPr lang="en-US" dirty="0" smtClean="0"/>
              <a:t>program.</a:t>
            </a:r>
          </a:p>
          <a:p>
            <a:r>
              <a:rPr lang="en-US" dirty="0" smtClean="0"/>
              <a:t>Free </a:t>
            </a:r>
            <a:r>
              <a:rPr lang="en-US" dirty="0"/>
              <a:t>from computer </a:t>
            </a:r>
            <a:r>
              <a:rPr lang="en-US" dirty="0" smtClean="0"/>
              <a:t>bugs.</a:t>
            </a:r>
          </a:p>
          <a:p>
            <a:r>
              <a:rPr lang="en-US" dirty="0" smtClean="0"/>
              <a:t>Software </a:t>
            </a:r>
            <a:r>
              <a:rPr lang="en-US" dirty="0"/>
              <a:t>support and call </a:t>
            </a:r>
            <a:r>
              <a:rPr lang="en-US" dirty="0" smtClean="0"/>
              <a:t>centers.</a:t>
            </a:r>
          </a:p>
          <a:p>
            <a:r>
              <a:rPr lang="en-US" dirty="0" smtClean="0"/>
              <a:t>Type </a:t>
            </a:r>
            <a:r>
              <a:rPr lang="en-US" dirty="0"/>
              <a:t>and quality of software developer.</a:t>
            </a:r>
          </a:p>
        </p:txBody>
      </p:sp>
    </p:spTree>
    <p:extLst>
      <p:ext uri="{BB962C8B-B14F-4D97-AF65-F5344CB8AC3E}">
        <p14:creationId xmlns:p14="http://schemas.microsoft.com/office/powerpoint/2010/main" val="119116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39" y="1"/>
            <a:ext cx="10515600" cy="898634"/>
          </a:xfrm>
        </p:spPr>
        <p:txBody>
          <a:bodyPr/>
          <a:lstStyle/>
          <a:p>
            <a:r>
              <a:rPr lang="en-US" b="1" dirty="0" smtClean="0"/>
              <a:t>APPLICATION SOFTWARE</a:t>
            </a:r>
            <a:endParaRPr lang="en-US" b="1" dirty="0"/>
          </a:p>
        </p:txBody>
      </p:sp>
      <p:sp>
        <p:nvSpPr>
          <p:cNvPr id="3" name="Content Placeholder 2"/>
          <p:cNvSpPr>
            <a:spLocks noGrp="1"/>
          </p:cNvSpPr>
          <p:nvPr>
            <p:ph idx="1"/>
          </p:nvPr>
        </p:nvSpPr>
        <p:spPr>
          <a:xfrm>
            <a:off x="320566" y="1117764"/>
            <a:ext cx="11871434" cy="5032375"/>
          </a:xfrm>
        </p:spPr>
        <p:txBody>
          <a:bodyPr>
            <a:normAutofit/>
          </a:bodyPr>
          <a:lstStyle/>
          <a:p>
            <a:pPr marL="12700">
              <a:lnSpc>
                <a:spcPts val="2935"/>
              </a:lnSpc>
              <a:spcBef>
                <a:spcPts val="146"/>
              </a:spcBef>
            </a:pPr>
            <a:r>
              <a:rPr lang="en-US" sz="2400" b="1" dirty="0">
                <a:latin typeface="Times New Roman"/>
                <a:cs typeface="Times New Roman"/>
              </a:rPr>
              <a:t>Ap</a:t>
            </a:r>
            <a:r>
              <a:rPr lang="en-US" sz="2400" b="1" spc="-14" dirty="0">
                <a:latin typeface="Times New Roman"/>
                <a:cs typeface="Times New Roman"/>
              </a:rPr>
              <a:t>p</a:t>
            </a:r>
            <a:r>
              <a:rPr lang="en-US" sz="2400" b="1" dirty="0">
                <a:latin typeface="Times New Roman"/>
                <a:cs typeface="Times New Roman"/>
              </a:rPr>
              <a:t>l</a:t>
            </a:r>
            <a:r>
              <a:rPr lang="en-US" sz="2400" b="1" spc="-14" dirty="0">
                <a:latin typeface="Times New Roman"/>
                <a:cs typeface="Times New Roman"/>
              </a:rPr>
              <a:t>i</a:t>
            </a:r>
            <a:r>
              <a:rPr lang="en-US" sz="2400" b="1" spc="9" dirty="0">
                <a:latin typeface="Times New Roman"/>
                <a:cs typeface="Times New Roman"/>
              </a:rPr>
              <a:t>c</a:t>
            </a:r>
            <a:r>
              <a:rPr lang="en-US" sz="2400" b="1" dirty="0">
                <a:latin typeface="Times New Roman"/>
                <a:cs typeface="Times New Roman"/>
              </a:rPr>
              <a:t>a</a:t>
            </a:r>
            <a:r>
              <a:rPr lang="en-US" sz="2400" b="1" spc="-14" dirty="0">
                <a:latin typeface="Times New Roman"/>
                <a:cs typeface="Times New Roman"/>
              </a:rPr>
              <a:t>t</a:t>
            </a:r>
            <a:r>
              <a:rPr lang="en-US" sz="2400" b="1" dirty="0">
                <a:latin typeface="Times New Roman"/>
                <a:cs typeface="Times New Roman"/>
              </a:rPr>
              <a:t>i</a:t>
            </a:r>
            <a:r>
              <a:rPr lang="en-US" sz="2400" b="1" spc="-54" dirty="0">
                <a:latin typeface="Times New Roman"/>
                <a:cs typeface="Times New Roman"/>
              </a:rPr>
              <a:t>o</a:t>
            </a:r>
            <a:r>
              <a:rPr lang="en-US" sz="2400" b="1" spc="-59" dirty="0">
                <a:latin typeface="Times New Roman"/>
                <a:cs typeface="Times New Roman"/>
              </a:rPr>
              <a:t>n</a:t>
            </a:r>
            <a:r>
              <a:rPr lang="en-US" sz="2400" b="1" dirty="0">
                <a:latin typeface="Times New Roman"/>
                <a:cs typeface="Times New Roman"/>
              </a:rPr>
              <a:t>s</a:t>
            </a:r>
            <a:r>
              <a:rPr lang="en-US" sz="2400" b="1" spc="337" dirty="0">
                <a:latin typeface="Times New Roman"/>
                <a:cs typeface="Times New Roman"/>
              </a:rPr>
              <a:t> </a:t>
            </a:r>
            <a:r>
              <a:rPr lang="en-US" sz="2400" b="1" spc="14" dirty="0" smtClean="0">
                <a:latin typeface="Times New Roman"/>
                <a:cs typeface="Times New Roman"/>
              </a:rPr>
              <a:t>s</a:t>
            </a:r>
            <a:r>
              <a:rPr lang="en-US" sz="2400" b="1" spc="-44" dirty="0" smtClean="0">
                <a:latin typeface="Times New Roman"/>
                <a:cs typeface="Times New Roman"/>
              </a:rPr>
              <a:t>o</a:t>
            </a:r>
            <a:r>
              <a:rPr lang="en-US" sz="2400" b="1" spc="29" dirty="0" smtClean="0">
                <a:latin typeface="Times New Roman"/>
                <a:cs typeface="Times New Roman"/>
              </a:rPr>
              <a:t>f</a:t>
            </a:r>
            <a:r>
              <a:rPr lang="en-US" sz="2400" b="1" spc="-14" dirty="0" smtClean="0">
                <a:latin typeface="Times New Roman"/>
                <a:cs typeface="Times New Roman"/>
              </a:rPr>
              <a:t>t</a:t>
            </a:r>
            <a:r>
              <a:rPr lang="en-US" sz="2400" b="1" spc="-39" dirty="0" smtClean="0">
                <a:latin typeface="Times New Roman"/>
                <a:cs typeface="Times New Roman"/>
              </a:rPr>
              <a:t>w</a:t>
            </a:r>
            <a:r>
              <a:rPr lang="en-US" sz="2400" b="1" dirty="0" smtClean="0">
                <a:latin typeface="Times New Roman"/>
                <a:cs typeface="Times New Roman"/>
              </a:rPr>
              <a:t>a</a:t>
            </a:r>
            <a:r>
              <a:rPr lang="en-US" sz="2400" b="1" spc="-34" dirty="0" smtClean="0">
                <a:latin typeface="Times New Roman"/>
                <a:cs typeface="Times New Roman"/>
              </a:rPr>
              <a:t>r</a:t>
            </a:r>
            <a:r>
              <a:rPr lang="en-US" sz="2400" b="1" spc="9" dirty="0" smtClean="0">
                <a:latin typeface="Times New Roman"/>
                <a:cs typeface="Times New Roman"/>
              </a:rPr>
              <a:t>e</a:t>
            </a:r>
            <a:r>
              <a:rPr lang="en-US" sz="2400" b="1" spc="189" dirty="0">
                <a:latin typeface="Times New Roman"/>
                <a:cs typeface="Times New Roman"/>
              </a:rPr>
              <a:t> </a:t>
            </a:r>
            <a:r>
              <a:rPr lang="en-US" sz="2400" spc="189" dirty="0" smtClean="0">
                <a:latin typeface="Times New Roman"/>
                <a:cs typeface="Times New Roman"/>
              </a:rPr>
              <a:t>i</a:t>
            </a:r>
            <a:r>
              <a:rPr lang="en-US" sz="2400" dirty="0" smtClean="0">
                <a:latin typeface="Times New Roman"/>
                <a:cs typeface="Times New Roman"/>
              </a:rPr>
              <a:t>s</a:t>
            </a:r>
            <a:r>
              <a:rPr lang="en-US" sz="2400" spc="19" dirty="0" smtClean="0">
                <a:latin typeface="Times New Roman"/>
                <a:cs typeface="Times New Roman"/>
              </a:rPr>
              <a:t> </a:t>
            </a:r>
            <a:r>
              <a:rPr lang="en-US" sz="2400" dirty="0">
                <a:latin typeface="Times New Roman"/>
                <a:cs typeface="Times New Roman"/>
              </a:rPr>
              <a:t>t</a:t>
            </a:r>
            <a:r>
              <a:rPr lang="en-US" sz="2400" spc="-54" dirty="0">
                <a:latin typeface="Times New Roman"/>
                <a:cs typeface="Times New Roman"/>
              </a:rPr>
              <a:t>h</a:t>
            </a:r>
            <a:r>
              <a:rPr lang="en-US" sz="2400" dirty="0">
                <a:latin typeface="Times New Roman"/>
                <a:cs typeface="Times New Roman"/>
              </a:rPr>
              <a:t>e</a:t>
            </a:r>
            <a:r>
              <a:rPr lang="en-US" sz="2400" spc="68" dirty="0">
                <a:latin typeface="Times New Roman"/>
                <a:cs typeface="Times New Roman"/>
              </a:rPr>
              <a:t> </a:t>
            </a:r>
            <a:r>
              <a:rPr lang="en-US" sz="2400" spc="14" dirty="0">
                <a:latin typeface="Times New Roman"/>
                <a:cs typeface="Times New Roman"/>
              </a:rPr>
              <a:t>s</a:t>
            </a:r>
            <a:r>
              <a:rPr lang="en-US" sz="2400" dirty="0">
                <a:latin typeface="Times New Roman"/>
                <a:cs typeface="Times New Roman"/>
              </a:rPr>
              <a:t>o</a:t>
            </a:r>
            <a:r>
              <a:rPr lang="en-US" sz="2400" spc="-59" dirty="0">
                <a:latin typeface="Times New Roman"/>
                <a:cs typeface="Times New Roman"/>
              </a:rPr>
              <a:t>f</a:t>
            </a:r>
            <a:r>
              <a:rPr lang="en-US" sz="2400" dirty="0">
                <a:latin typeface="Times New Roman"/>
                <a:cs typeface="Times New Roman"/>
              </a:rPr>
              <a:t>tw</a:t>
            </a:r>
            <a:r>
              <a:rPr lang="en-US" sz="2400" spc="9" dirty="0">
                <a:latin typeface="Times New Roman"/>
                <a:cs typeface="Times New Roman"/>
              </a:rPr>
              <a:t>a</a:t>
            </a:r>
            <a:r>
              <a:rPr lang="en-US" sz="2400" spc="-14" dirty="0">
                <a:latin typeface="Times New Roman"/>
                <a:cs typeface="Times New Roman"/>
              </a:rPr>
              <a:t>r</a:t>
            </a:r>
            <a:r>
              <a:rPr lang="en-US" sz="2400" dirty="0">
                <a:latin typeface="Times New Roman"/>
                <a:cs typeface="Times New Roman"/>
              </a:rPr>
              <a:t>e</a:t>
            </a:r>
            <a:r>
              <a:rPr lang="en-US" sz="2400" spc="179" dirty="0">
                <a:latin typeface="Times New Roman"/>
                <a:cs typeface="Times New Roman"/>
              </a:rPr>
              <a:t> </a:t>
            </a:r>
            <a:r>
              <a:rPr lang="en-US" sz="2400" dirty="0">
                <a:latin typeface="Times New Roman"/>
                <a:cs typeface="Times New Roman"/>
              </a:rPr>
              <a:t>d</a:t>
            </a:r>
            <a:r>
              <a:rPr lang="en-US" sz="2400" spc="9" dirty="0">
                <a:latin typeface="Times New Roman"/>
                <a:cs typeface="Times New Roman"/>
              </a:rPr>
              <a:t>e</a:t>
            </a:r>
            <a:r>
              <a:rPr lang="en-US" sz="2400" spc="-44" dirty="0">
                <a:latin typeface="Times New Roman"/>
                <a:cs typeface="Times New Roman"/>
              </a:rPr>
              <a:t>v</a:t>
            </a:r>
            <a:r>
              <a:rPr lang="en-US" sz="2400" spc="9" dirty="0">
                <a:latin typeface="Times New Roman"/>
                <a:cs typeface="Times New Roman"/>
              </a:rPr>
              <a:t>e</a:t>
            </a:r>
            <a:r>
              <a:rPr lang="en-US" sz="2400" spc="-54" dirty="0">
                <a:latin typeface="Times New Roman"/>
                <a:cs typeface="Times New Roman"/>
              </a:rPr>
              <a:t>l</a:t>
            </a:r>
            <a:r>
              <a:rPr lang="en-US" sz="2400" dirty="0">
                <a:latin typeface="Times New Roman"/>
                <a:cs typeface="Times New Roman"/>
              </a:rPr>
              <a:t>op</a:t>
            </a:r>
            <a:r>
              <a:rPr lang="en-US" sz="2400" spc="9" dirty="0">
                <a:latin typeface="Times New Roman"/>
                <a:cs typeface="Times New Roman"/>
              </a:rPr>
              <a:t>e</a:t>
            </a:r>
            <a:r>
              <a:rPr lang="en-US" sz="2400" dirty="0">
                <a:latin typeface="Times New Roman"/>
                <a:cs typeface="Times New Roman"/>
              </a:rPr>
              <a:t>d</a:t>
            </a:r>
            <a:r>
              <a:rPr lang="en-US" sz="2400" spc="192" dirty="0">
                <a:latin typeface="Times New Roman"/>
                <a:cs typeface="Times New Roman"/>
              </a:rPr>
              <a:t> </a:t>
            </a:r>
            <a:r>
              <a:rPr lang="en-US" sz="2400" dirty="0">
                <a:latin typeface="Times New Roman"/>
                <a:cs typeface="Times New Roman"/>
              </a:rPr>
              <a:t>to</a:t>
            </a:r>
            <a:r>
              <a:rPr lang="en-US" sz="2400" spc="131" dirty="0">
                <a:latin typeface="Times New Roman"/>
                <a:cs typeface="Times New Roman"/>
              </a:rPr>
              <a:t> </a:t>
            </a:r>
            <a:r>
              <a:rPr lang="en-US" sz="2400" spc="14" dirty="0" smtClean="0">
                <a:latin typeface="Times New Roman"/>
                <a:cs typeface="Times New Roman"/>
              </a:rPr>
              <a:t>s</a:t>
            </a:r>
            <a:r>
              <a:rPr lang="en-US" sz="2400" dirty="0" smtClean="0">
                <a:latin typeface="Times New Roman"/>
                <a:cs typeface="Times New Roman"/>
              </a:rPr>
              <a:t>o</a:t>
            </a:r>
            <a:r>
              <a:rPr lang="en-US" sz="2400" spc="-54" dirty="0" smtClean="0">
                <a:latin typeface="Times New Roman"/>
                <a:cs typeface="Times New Roman"/>
              </a:rPr>
              <a:t>l</a:t>
            </a:r>
            <a:r>
              <a:rPr lang="en-US" sz="2400" spc="-44" dirty="0" smtClean="0">
                <a:latin typeface="Times New Roman"/>
                <a:cs typeface="Times New Roman"/>
              </a:rPr>
              <a:t>v</a:t>
            </a:r>
            <a:r>
              <a:rPr lang="en-US" sz="2400" dirty="0" smtClean="0">
                <a:latin typeface="Times New Roman"/>
                <a:cs typeface="Times New Roman"/>
              </a:rPr>
              <a:t>e a p</a:t>
            </a:r>
            <a:r>
              <a:rPr lang="en-US" sz="2400" spc="9" dirty="0" smtClean="0">
                <a:latin typeface="Times New Roman"/>
                <a:cs typeface="Times New Roman"/>
              </a:rPr>
              <a:t>a</a:t>
            </a:r>
            <a:r>
              <a:rPr lang="en-US" sz="2400" spc="-14" dirty="0" smtClean="0">
                <a:latin typeface="Times New Roman"/>
                <a:cs typeface="Times New Roman"/>
              </a:rPr>
              <a:t>r</a:t>
            </a:r>
            <a:r>
              <a:rPr lang="en-US" sz="2400" dirty="0" smtClean="0">
                <a:latin typeface="Times New Roman"/>
                <a:cs typeface="Times New Roman"/>
              </a:rPr>
              <a:t>t</a:t>
            </a:r>
            <a:r>
              <a:rPr lang="en-US" sz="2400" spc="-59" dirty="0" smtClean="0">
                <a:latin typeface="Times New Roman"/>
                <a:cs typeface="Times New Roman"/>
              </a:rPr>
              <a:t>i</a:t>
            </a:r>
            <a:r>
              <a:rPr lang="en-US" sz="2400" spc="9" dirty="0" smtClean="0">
                <a:latin typeface="Times New Roman"/>
                <a:cs typeface="Times New Roman"/>
              </a:rPr>
              <a:t>c</a:t>
            </a:r>
            <a:r>
              <a:rPr lang="en-US" sz="2400" spc="-44" dirty="0" smtClean="0">
                <a:latin typeface="Times New Roman"/>
                <a:cs typeface="Times New Roman"/>
              </a:rPr>
              <a:t>u</a:t>
            </a:r>
            <a:r>
              <a:rPr lang="en-US" sz="2400" spc="-54" dirty="0" smtClean="0">
                <a:latin typeface="Times New Roman"/>
                <a:cs typeface="Times New Roman"/>
              </a:rPr>
              <a:t>l</a:t>
            </a:r>
            <a:r>
              <a:rPr lang="en-US" sz="2400" spc="9" dirty="0" smtClean="0">
                <a:latin typeface="Times New Roman"/>
                <a:cs typeface="Times New Roman"/>
              </a:rPr>
              <a:t>a</a:t>
            </a:r>
            <a:r>
              <a:rPr lang="en-US" sz="2400" dirty="0" smtClean="0">
                <a:latin typeface="Times New Roman"/>
                <a:cs typeface="Times New Roman"/>
              </a:rPr>
              <a:t>r</a:t>
            </a:r>
            <a:r>
              <a:rPr lang="en-US" sz="2400" spc="280" dirty="0" smtClean="0">
                <a:latin typeface="Times New Roman"/>
                <a:cs typeface="Times New Roman"/>
              </a:rPr>
              <a:t> </a:t>
            </a:r>
            <a:r>
              <a:rPr lang="en-US" sz="2400" dirty="0">
                <a:latin typeface="Times New Roman"/>
                <a:cs typeface="Times New Roman"/>
              </a:rPr>
              <a:t>p</a:t>
            </a:r>
            <a:r>
              <a:rPr lang="en-US" sz="2400" spc="-14" dirty="0">
                <a:latin typeface="Times New Roman"/>
                <a:cs typeface="Times New Roman"/>
              </a:rPr>
              <a:t>r</a:t>
            </a:r>
            <a:r>
              <a:rPr lang="en-US" sz="2400" dirty="0">
                <a:latin typeface="Times New Roman"/>
                <a:cs typeface="Times New Roman"/>
              </a:rPr>
              <a:t>ob</a:t>
            </a:r>
            <a:r>
              <a:rPr lang="en-US" sz="2400" spc="-54" dirty="0">
                <a:latin typeface="Times New Roman"/>
                <a:cs typeface="Times New Roman"/>
              </a:rPr>
              <a:t>l</a:t>
            </a:r>
            <a:r>
              <a:rPr lang="en-US" sz="2400" spc="9" dirty="0">
                <a:latin typeface="Times New Roman"/>
                <a:cs typeface="Times New Roman"/>
              </a:rPr>
              <a:t>e</a:t>
            </a:r>
            <a:r>
              <a:rPr lang="en-US" sz="2400" dirty="0">
                <a:latin typeface="Times New Roman"/>
                <a:cs typeface="Times New Roman"/>
              </a:rPr>
              <a:t>m</a:t>
            </a:r>
            <a:r>
              <a:rPr lang="en-US" sz="2400" spc="166" dirty="0">
                <a:latin typeface="Times New Roman"/>
                <a:cs typeface="Times New Roman"/>
              </a:rPr>
              <a:t> </a:t>
            </a:r>
            <a:r>
              <a:rPr lang="en-US" sz="2400" dirty="0">
                <a:latin typeface="Times New Roman"/>
                <a:cs typeface="Times New Roman"/>
              </a:rPr>
              <a:t>or</a:t>
            </a:r>
            <a:r>
              <a:rPr lang="en-US" sz="2400" spc="-7" dirty="0">
                <a:latin typeface="Times New Roman"/>
                <a:cs typeface="Times New Roman"/>
              </a:rPr>
              <a:t> </a:t>
            </a:r>
            <a:r>
              <a:rPr lang="en-US" sz="2400" dirty="0" smtClean="0">
                <a:latin typeface="Times New Roman"/>
                <a:cs typeface="Times New Roman"/>
              </a:rPr>
              <a:t>ta</a:t>
            </a:r>
            <a:r>
              <a:rPr lang="en-US" sz="2400" spc="20" dirty="0" smtClean="0">
                <a:latin typeface="Times New Roman"/>
                <a:cs typeface="Times New Roman"/>
              </a:rPr>
              <a:t>s</a:t>
            </a:r>
            <a:r>
              <a:rPr lang="en-US" sz="2400" dirty="0" smtClean="0">
                <a:latin typeface="Times New Roman"/>
                <a:cs typeface="Times New Roman"/>
              </a:rPr>
              <a:t>k. </a:t>
            </a:r>
          </a:p>
          <a:p>
            <a:pPr marL="12700">
              <a:lnSpc>
                <a:spcPts val="2935"/>
              </a:lnSpc>
              <a:spcBef>
                <a:spcPts val="146"/>
              </a:spcBef>
            </a:pPr>
            <a:r>
              <a:rPr lang="en-US" sz="2400" dirty="0">
                <a:latin typeface="Times New Roman"/>
                <a:cs typeface="Times New Roman"/>
              </a:rPr>
              <a:t> These are programs designed to meet </a:t>
            </a:r>
            <a:r>
              <a:rPr lang="en-US" sz="2400" dirty="0" smtClean="0">
                <a:latin typeface="Times New Roman"/>
                <a:cs typeface="Times New Roman"/>
              </a:rPr>
              <a:t>user specific needs.</a:t>
            </a:r>
          </a:p>
          <a:p>
            <a:pPr marL="12700">
              <a:lnSpc>
                <a:spcPts val="2935"/>
              </a:lnSpc>
              <a:spcBef>
                <a:spcPts val="146"/>
              </a:spcBef>
            </a:pPr>
            <a:r>
              <a:rPr lang="en-US" sz="2400" dirty="0" smtClean="0">
                <a:latin typeface="Times New Roman"/>
                <a:cs typeface="Times New Roman"/>
              </a:rPr>
              <a:t>The </a:t>
            </a:r>
            <a:r>
              <a:rPr lang="en-US" sz="2400" dirty="0">
                <a:latin typeface="Times New Roman"/>
                <a:cs typeface="Times New Roman"/>
              </a:rPr>
              <a:t>primary function of application software is to apply the computer to users solve problems and accomplish specific tasks. </a:t>
            </a:r>
          </a:p>
          <a:p>
            <a:pPr marL="12700">
              <a:lnSpc>
                <a:spcPts val="2935"/>
              </a:lnSpc>
              <a:spcBef>
                <a:spcPts val="146"/>
              </a:spcBef>
            </a:pPr>
            <a:r>
              <a:rPr lang="en-US" sz="2400" dirty="0" smtClean="0">
                <a:latin typeface="Times New Roman"/>
                <a:cs typeface="Times New Roman"/>
              </a:rPr>
              <a:t>Application </a:t>
            </a:r>
            <a:r>
              <a:rPr lang="en-US" sz="2400" dirty="0">
                <a:latin typeface="Times New Roman"/>
                <a:cs typeface="Times New Roman"/>
              </a:rPr>
              <a:t>software, such as word processing, spreadsheets, e-mail, database, </a:t>
            </a:r>
            <a:r>
              <a:rPr lang="en-US" sz="2400" dirty="0" smtClean="0">
                <a:latin typeface="Times New Roman"/>
                <a:cs typeface="Times New Roman"/>
              </a:rPr>
              <a:t>and </a:t>
            </a:r>
            <a:r>
              <a:rPr lang="en-US" sz="2400" dirty="0">
                <a:latin typeface="Times New Roman"/>
                <a:cs typeface="Times New Roman"/>
              </a:rPr>
              <a:t>Web browser, can help you perform tasks such as creating documents, analyzing finances, sending messages, organizing </a:t>
            </a:r>
            <a:r>
              <a:rPr lang="en-US" sz="2400" dirty="0" smtClean="0">
                <a:latin typeface="Times New Roman"/>
                <a:cs typeface="Times New Roman"/>
              </a:rPr>
              <a:t>data and </a:t>
            </a:r>
            <a:r>
              <a:rPr lang="en-US" sz="2400" dirty="0">
                <a:latin typeface="Times New Roman"/>
                <a:cs typeface="Times New Roman"/>
              </a:rPr>
              <a:t>viewing pages on </a:t>
            </a:r>
            <a:r>
              <a:rPr lang="en-US" sz="2400" dirty="0" smtClean="0">
                <a:latin typeface="Times New Roman"/>
                <a:cs typeface="Times New Roman"/>
              </a:rPr>
              <a:t>the WorldWideWeb </a:t>
            </a:r>
            <a:r>
              <a:rPr lang="en-US" sz="2400" dirty="0">
                <a:latin typeface="Times New Roman"/>
                <a:cs typeface="Times New Roman"/>
              </a:rPr>
              <a:t>respectively. </a:t>
            </a:r>
            <a:endParaRPr lang="en-US" sz="2400" dirty="0" smtClean="0">
              <a:latin typeface="Times New Roman"/>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621" y="3925614"/>
            <a:ext cx="5155324" cy="3074276"/>
          </a:xfrm>
          <a:prstGeom prst="rect">
            <a:avLst/>
          </a:prstGeom>
        </p:spPr>
      </p:pic>
    </p:spTree>
    <p:extLst>
      <p:ext uri="{BB962C8B-B14F-4D97-AF65-F5344CB8AC3E}">
        <p14:creationId xmlns:p14="http://schemas.microsoft.com/office/powerpoint/2010/main" val="322663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 of an operating system	</a:t>
            </a:r>
            <a:endParaRPr lang="en-US" b="1" dirty="0"/>
          </a:p>
        </p:txBody>
      </p:sp>
      <p:sp>
        <p:nvSpPr>
          <p:cNvPr id="3" name="Content Placeholder 2"/>
          <p:cNvSpPr>
            <a:spLocks noGrp="1"/>
          </p:cNvSpPr>
          <p:nvPr>
            <p:ph idx="1"/>
          </p:nvPr>
        </p:nvSpPr>
        <p:spPr/>
        <p:txBody>
          <a:bodyPr>
            <a:normAutofit/>
          </a:bodyPr>
          <a:lstStyle/>
          <a:p>
            <a:r>
              <a:rPr lang="en-US" dirty="0" smtClean="0"/>
              <a:t>It provides a user interface. It displays on-screen elements with which you interact</a:t>
            </a:r>
          </a:p>
          <a:p>
            <a:r>
              <a:rPr lang="en-US" dirty="0" smtClean="0"/>
              <a:t>It loads programs into the computer’s memory so that you can use them</a:t>
            </a:r>
          </a:p>
          <a:p>
            <a:r>
              <a:rPr lang="en-US" dirty="0" smtClean="0"/>
              <a:t>It coordinates how programs work with the computer’s hardware and other software</a:t>
            </a:r>
          </a:p>
          <a:p>
            <a:r>
              <a:rPr lang="en-US" dirty="0" smtClean="0"/>
              <a:t>It manages the way information is stored on and retrieved from disks</a:t>
            </a:r>
          </a:p>
          <a:p>
            <a:r>
              <a:rPr lang="en-US" dirty="0" smtClean="0"/>
              <a:t>It manages resource sharing</a:t>
            </a:r>
            <a:endParaRPr lang="en-US" dirty="0"/>
          </a:p>
        </p:txBody>
      </p:sp>
    </p:spTree>
    <p:extLst>
      <p:ext uri="{BB962C8B-B14F-4D97-AF65-F5344CB8AC3E}">
        <p14:creationId xmlns:p14="http://schemas.microsoft.com/office/powerpoint/2010/main" val="1553726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Application software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441" y="1690688"/>
            <a:ext cx="7882759" cy="5167312"/>
          </a:xfrm>
        </p:spPr>
      </p:pic>
    </p:spTree>
    <p:extLst>
      <p:ext uri="{BB962C8B-B14F-4D97-AF65-F5344CB8AC3E}">
        <p14:creationId xmlns:p14="http://schemas.microsoft.com/office/powerpoint/2010/main" val="3944765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software</a:t>
            </a:r>
            <a:endParaRPr lang="en-US" b="1" dirty="0"/>
          </a:p>
        </p:txBody>
      </p:sp>
      <p:sp>
        <p:nvSpPr>
          <p:cNvPr id="3" name="Content Placeholder 2"/>
          <p:cNvSpPr>
            <a:spLocks noGrp="1"/>
          </p:cNvSpPr>
          <p:nvPr>
            <p:ph idx="1"/>
          </p:nvPr>
        </p:nvSpPr>
        <p:spPr/>
        <p:txBody>
          <a:bodyPr>
            <a:normAutofit fontScale="85000" lnSpcReduction="20000"/>
          </a:bodyPr>
          <a:lstStyle/>
          <a:p>
            <a:pPr marL="159613" indent="0">
              <a:lnSpc>
                <a:spcPts val="4165"/>
              </a:lnSpc>
              <a:spcBef>
                <a:spcPts val="208"/>
              </a:spcBef>
              <a:buNone/>
            </a:pPr>
            <a:r>
              <a:rPr lang="en-US" b="1" spc="25" dirty="0">
                <a:latin typeface="Times New Roman"/>
                <a:cs typeface="Times New Roman"/>
              </a:rPr>
              <a:t>E</a:t>
            </a:r>
            <a:r>
              <a:rPr lang="en-US" b="1" spc="19" dirty="0">
                <a:latin typeface="Times New Roman"/>
                <a:cs typeface="Times New Roman"/>
              </a:rPr>
              <a:t>x</a:t>
            </a:r>
            <a:r>
              <a:rPr lang="en-US" b="1" spc="69" dirty="0">
                <a:latin typeface="Times New Roman"/>
                <a:cs typeface="Times New Roman"/>
              </a:rPr>
              <a:t>a</a:t>
            </a:r>
            <a:r>
              <a:rPr lang="en-US" b="1" spc="-54" dirty="0">
                <a:latin typeface="Times New Roman"/>
                <a:cs typeface="Times New Roman"/>
              </a:rPr>
              <a:t>m</a:t>
            </a:r>
            <a:r>
              <a:rPr lang="en-US" b="1" spc="34" dirty="0">
                <a:latin typeface="Times New Roman"/>
                <a:cs typeface="Times New Roman"/>
              </a:rPr>
              <a:t>p</a:t>
            </a:r>
            <a:r>
              <a:rPr lang="en-US" b="1" spc="39" dirty="0">
                <a:latin typeface="Times New Roman"/>
                <a:cs typeface="Times New Roman"/>
              </a:rPr>
              <a:t>l</a:t>
            </a:r>
            <a:r>
              <a:rPr lang="en-US" b="1" spc="50" dirty="0">
                <a:latin typeface="Times New Roman"/>
                <a:cs typeface="Times New Roman"/>
              </a:rPr>
              <a:t>e</a:t>
            </a:r>
            <a:r>
              <a:rPr lang="en-US" b="1" dirty="0">
                <a:latin typeface="Times New Roman"/>
                <a:cs typeface="Times New Roman"/>
              </a:rPr>
              <a:t>s</a:t>
            </a:r>
            <a:r>
              <a:rPr lang="en-US" b="1" spc="179" dirty="0">
                <a:latin typeface="Times New Roman"/>
                <a:cs typeface="Times New Roman"/>
              </a:rPr>
              <a:t> </a:t>
            </a:r>
            <a:r>
              <a:rPr lang="en-US" b="1" spc="-25" dirty="0">
                <a:latin typeface="Times New Roman"/>
                <a:cs typeface="Times New Roman"/>
              </a:rPr>
              <a:t>o</a:t>
            </a:r>
            <a:r>
              <a:rPr lang="en-US" b="1" dirty="0">
                <a:latin typeface="Times New Roman"/>
                <a:cs typeface="Times New Roman"/>
              </a:rPr>
              <a:t>f</a:t>
            </a:r>
            <a:r>
              <a:rPr lang="en-US" b="1" spc="-59" dirty="0">
                <a:latin typeface="Times New Roman"/>
                <a:cs typeface="Times New Roman"/>
              </a:rPr>
              <a:t> </a:t>
            </a:r>
            <a:r>
              <a:rPr lang="en-US" b="1" spc="-44" dirty="0">
                <a:latin typeface="Times New Roman"/>
                <a:cs typeface="Times New Roman"/>
              </a:rPr>
              <a:t>A</a:t>
            </a:r>
            <a:r>
              <a:rPr lang="en-US" b="1" spc="-54" dirty="0">
                <a:latin typeface="Times New Roman"/>
                <a:cs typeface="Times New Roman"/>
              </a:rPr>
              <a:t>pp</a:t>
            </a:r>
            <a:r>
              <a:rPr lang="en-US" b="1" spc="-50" dirty="0">
                <a:latin typeface="Times New Roman"/>
                <a:cs typeface="Times New Roman"/>
              </a:rPr>
              <a:t>li</a:t>
            </a:r>
            <a:r>
              <a:rPr lang="en-US" b="1" spc="-44" dirty="0">
                <a:latin typeface="Times New Roman"/>
                <a:cs typeface="Times New Roman"/>
              </a:rPr>
              <a:t>c</a:t>
            </a:r>
            <a:r>
              <a:rPr lang="en-US" b="1" spc="-25" dirty="0">
                <a:latin typeface="Times New Roman"/>
                <a:cs typeface="Times New Roman"/>
              </a:rPr>
              <a:t>a</a:t>
            </a:r>
            <a:r>
              <a:rPr lang="en-US" b="1" spc="-29" dirty="0">
                <a:latin typeface="Times New Roman"/>
                <a:cs typeface="Times New Roman"/>
              </a:rPr>
              <a:t>t</a:t>
            </a:r>
            <a:r>
              <a:rPr lang="en-US" b="1" spc="-50" dirty="0">
                <a:latin typeface="Times New Roman"/>
                <a:cs typeface="Times New Roman"/>
              </a:rPr>
              <a:t>i</a:t>
            </a:r>
            <a:r>
              <a:rPr lang="en-US" b="1" spc="-25" dirty="0">
                <a:latin typeface="Times New Roman"/>
                <a:cs typeface="Times New Roman"/>
              </a:rPr>
              <a:t>o</a:t>
            </a:r>
            <a:r>
              <a:rPr lang="en-US" b="1" dirty="0">
                <a:latin typeface="Times New Roman"/>
                <a:cs typeface="Times New Roman"/>
              </a:rPr>
              <a:t>n</a:t>
            </a:r>
            <a:r>
              <a:rPr lang="en-US" b="1" spc="155" dirty="0">
                <a:latin typeface="Times New Roman"/>
                <a:cs typeface="Times New Roman"/>
              </a:rPr>
              <a:t> </a:t>
            </a:r>
            <a:r>
              <a:rPr lang="en-US" b="1" spc="-54" dirty="0">
                <a:latin typeface="Times New Roman"/>
                <a:cs typeface="Times New Roman"/>
              </a:rPr>
              <a:t>S</a:t>
            </a:r>
            <a:r>
              <a:rPr lang="en-US" b="1" spc="-25" dirty="0">
                <a:latin typeface="Times New Roman"/>
                <a:cs typeface="Times New Roman"/>
              </a:rPr>
              <a:t>o</a:t>
            </a:r>
            <a:r>
              <a:rPr lang="en-US" b="1" spc="-29" dirty="0">
                <a:latin typeface="Times New Roman"/>
                <a:cs typeface="Times New Roman"/>
              </a:rPr>
              <a:t>ft</a:t>
            </a:r>
            <a:r>
              <a:rPr lang="en-US" b="1" dirty="0">
                <a:latin typeface="Times New Roman"/>
                <a:cs typeface="Times New Roman"/>
              </a:rPr>
              <a:t>w</a:t>
            </a:r>
            <a:r>
              <a:rPr lang="en-US" b="1" spc="-69" dirty="0">
                <a:latin typeface="Times New Roman"/>
                <a:cs typeface="Times New Roman"/>
              </a:rPr>
              <a:t>a</a:t>
            </a:r>
            <a:r>
              <a:rPr lang="en-US" b="1" spc="-44" dirty="0">
                <a:latin typeface="Times New Roman"/>
                <a:cs typeface="Times New Roman"/>
              </a:rPr>
              <a:t>r</a:t>
            </a:r>
            <a:r>
              <a:rPr lang="en-US" b="1" spc="-89" dirty="0">
                <a:latin typeface="Times New Roman"/>
                <a:cs typeface="Times New Roman"/>
              </a:rPr>
              <a:t>e</a:t>
            </a:r>
            <a:r>
              <a:rPr lang="en-US" b="1" spc="-50" dirty="0">
                <a:latin typeface="Times New Roman"/>
                <a:cs typeface="Times New Roman"/>
              </a:rPr>
              <a:t>'</a:t>
            </a:r>
            <a:r>
              <a:rPr lang="en-US" b="1" dirty="0">
                <a:latin typeface="Times New Roman"/>
                <a:cs typeface="Times New Roman"/>
              </a:rPr>
              <a:t>s</a:t>
            </a:r>
            <a:endParaRPr lang="en-US" dirty="0">
              <a:latin typeface="Times New Roman"/>
              <a:cs typeface="Times New Roman"/>
            </a:endParaRPr>
          </a:p>
          <a:p>
            <a:pPr marL="127000" marR="75986" indent="-342900">
              <a:lnSpc>
                <a:spcPct val="95825"/>
              </a:lnSpc>
              <a:spcBef>
                <a:spcPts val="1596"/>
              </a:spcBef>
              <a:buFont typeface="+mj-lt"/>
              <a:buAutoNum type="arabicPeriod"/>
            </a:pPr>
            <a:r>
              <a:rPr lang="en-US" sz="2000" spc="-14" dirty="0" smtClean="0">
                <a:latin typeface="Times New Roman"/>
                <a:cs typeface="Times New Roman"/>
              </a:rPr>
              <a:t>O</a:t>
            </a:r>
            <a:r>
              <a:rPr lang="en-US" sz="2000" spc="25" dirty="0" smtClean="0">
                <a:latin typeface="Times New Roman"/>
                <a:cs typeface="Times New Roman"/>
              </a:rPr>
              <a:t>p</a:t>
            </a:r>
            <a:r>
              <a:rPr lang="en-US" sz="2000" spc="-34" dirty="0" smtClean="0">
                <a:latin typeface="Times New Roman"/>
                <a:cs typeface="Times New Roman"/>
              </a:rPr>
              <a:t>e</a:t>
            </a:r>
            <a:r>
              <a:rPr lang="en-US" sz="2000" spc="-14" dirty="0" smtClean="0">
                <a:latin typeface="Times New Roman"/>
                <a:cs typeface="Times New Roman"/>
              </a:rPr>
              <a:t>r</a:t>
            </a:r>
            <a:r>
              <a:rPr lang="en-US" sz="2000" spc="0" dirty="0" smtClean="0">
                <a:latin typeface="Times New Roman"/>
                <a:cs typeface="Times New Roman"/>
              </a:rPr>
              <a:t>a</a:t>
            </a:r>
            <a:r>
              <a:rPr lang="en-US" sz="2000" spc="25" dirty="0" smtClean="0">
                <a:latin typeface="Times New Roman"/>
                <a:cs typeface="Times New Roman"/>
              </a:rPr>
              <a:t> </a:t>
            </a:r>
            <a:r>
              <a:rPr lang="en-US" sz="2000" spc="-14" dirty="0" smtClean="0">
                <a:latin typeface="Times New Roman"/>
                <a:cs typeface="Times New Roman"/>
              </a:rPr>
              <a:t>(</a:t>
            </a:r>
            <a:r>
              <a:rPr lang="en-US" sz="2000" spc="-300" dirty="0" smtClean="0">
                <a:latin typeface="Times New Roman"/>
                <a:cs typeface="Times New Roman"/>
              </a:rPr>
              <a:t>W</a:t>
            </a:r>
            <a:r>
              <a:rPr lang="en-US" sz="2000" spc="-34" dirty="0" smtClean="0">
                <a:latin typeface="Times New Roman"/>
                <a:cs typeface="Times New Roman"/>
              </a:rPr>
              <a:t>e</a:t>
            </a:r>
            <a:r>
              <a:rPr lang="en-US" sz="2000" spc="0" dirty="0" smtClean="0">
                <a:latin typeface="Times New Roman"/>
                <a:cs typeface="Times New Roman"/>
              </a:rPr>
              <a:t>b</a:t>
            </a:r>
            <a:r>
              <a:rPr lang="en-US" sz="2000" spc="-50" dirty="0" smtClean="0">
                <a:latin typeface="Times New Roman"/>
                <a:cs typeface="Times New Roman"/>
              </a:rPr>
              <a:t> </a:t>
            </a:r>
            <a:r>
              <a:rPr lang="en-US" sz="2000" spc="14" dirty="0" smtClean="0">
                <a:latin typeface="Times New Roman"/>
                <a:cs typeface="Times New Roman"/>
              </a:rPr>
              <a:t>B</a:t>
            </a:r>
            <a:r>
              <a:rPr lang="en-US" sz="2000" spc="-14" dirty="0" smtClean="0">
                <a:latin typeface="Times New Roman"/>
                <a:cs typeface="Times New Roman"/>
              </a:rPr>
              <a:t>r</a:t>
            </a:r>
            <a:r>
              <a:rPr lang="en-US" sz="2000" spc="-25" dirty="0" smtClean="0">
                <a:latin typeface="Times New Roman"/>
                <a:cs typeface="Times New Roman"/>
              </a:rPr>
              <a:t>o</a:t>
            </a:r>
            <a:r>
              <a:rPr lang="en-US" sz="2000" spc="-64" dirty="0" smtClean="0">
                <a:latin typeface="Times New Roman"/>
                <a:cs typeface="Times New Roman"/>
              </a:rPr>
              <a:t>w</a:t>
            </a:r>
            <a:r>
              <a:rPr lang="en-US" sz="2000" spc="0" dirty="0" smtClean="0">
                <a:latin typeface="Times New Roman"/>
                <a:cs typeface="Times New Roman"/>
              </a:rPr>
              <a:t>s</a:t>
            </a:r>
            <a:r>
              <a:rPr lang="en-US" sz="2000" spc="-39" dirty="0" smtClean="0">
                <a:latin typeface="Times New Roman"/>
                <a:cs typeface="Times New Roman"/>
              </a:rPr>
              <a:t>e</a:t>
            </a:r>
            <a:r>
              <a:rPr lang="en-US" sz="2000" spc="0" dirty="0" smtClean="0">
                <a:latin typeface="Times New Roman"/>
                <a:cs typeface="Times New Roman"/>
              </a:rPr>
              <a:t>r</a:t>
            </a:r>
            <a:endParaRPr lang="en-US" sz="2000" dirty="0">
              <a:latin typeface="Times New Roman"/>
              <a:cs typeface="Times New Roman"/>
            </a:endParaRPr>
          </a:p>
          <a:p>
            <a:pPr marL="127000" marR="75986" indent="-342900">
              <a:lnSpc>
                <a:spcPct val="95825"/>
              </a:lnSpc>
              <a:spcBef>
                <a:spcPts val="1596"/>
              </a:spcBef>
              <a:buFont typeface="+mj-lt"/>
              <a:buAutoNum type="arabicPeriod"/>
            </a:pPr>
            <a:r>
              <a:rPr lang="en-US" sz="2000" spc="19" dirty="0" smtClean="0">
                <a:latin typeface="Times New Roman"/>
                <a:cs typeface="Times New Roman"/>
              </a:rPr>
              <a:t>M</a:t>
            </a:r>
            <a:r>
              <a:rPr lang="en-US" sz="2000" spc="14" dirty="0" smtClean="0">
                <a:latin typeface="Times New Roman"/>
                <a:cs typeface="Times New Roman"/>
              </a:rPr>
              <a:t>i</a:t>
            </a:r>
            <a:r>
              <a:rPr lang="en-US" sz="2000" spc="9" dirty="0" smtClean="0">
                <a:latin typeface="Times New Roman"/>
                <a:cs typeface="Times New Roman"/>
              </a:rPr>
              <a:t>c</a:t>
            </a:r>
            <a:r>
              <a:rPr lang="en-US" sz="2000" spc="-14" dirty="0" smtClean="0">
                <a:latin typeface="Times New Roman"/>
                <a:cs typeface="Times New Roman"/>
              </a:rPr>
              <a:t>r</a:t>
            </a:r>
            <a:r>
              <a:rPr lang="en-US" sz="2000" spc="-25" dirty="0" smtClean="0">
                <a:latin typeface="Times New Roman"/>
                <a:cs typeface="Times New Roman"/>
              </a:rPr>
              <a:t>o</a:t>
            </a:r>
            <a:r>
              <a:rPr lang="en-US" sz="2000" spc="0" dirty="0" smtClean="0">
                <a:latin typeface="Times New Roman"/>
                <a:cs typeface="Times New Roman"/>
              </a:rPr>
              <a:t>s</a:t>
            </a:r>
            <a:r>
              <a:rPr lang="en-US" sz="2000" spc="-25" dirty="0" smtClean="0">
                <a:latin typeface="Times New Roman"/>
                <a:cs typeface="Times New Roman"/>
              </a:rPr>
              <a:t>o</a:t>
            </a:r>
            <a:r>
              <a:rPr lang="en-US" sz="2000" spc="-14" dirty="0" smtClean="0">
                <a:latin typeface="Times New Roman"/>
                <a:cs typeface="Times New Roman"/>
              </a:rPr>
              <a:t>f</a:t>
            </a:r>
            <a:r>
              <a:rPr lang="en-US" sz="2000" spc="0" dirty="0" smtClean="0">
                <a:latin typeface="Times New Roman"/>
                <a:cs typeface="Times New Roman"/>
              </a:rPr>
              <a:t>t</a:t>
            </a:r>
            <a:r>
              <a:rPr lang="en-US" sz="2000" spc="-114" dirty="0" smtClean="0">
                <a:latin typeface="Times New Roman"/>
                <a:cs typeface="Times New Roman"/>
              </a:rPr>
              <a:t> </a:t>
            </a:r>
            <a:r>
              <a:rPr lang="en-US" sz="2000" spc="-300" dirty="0" smtClean="0">
                <a:latin typeface="Times New Roman"/>
                <a:cs typeface="Times New Roman"/>
              </a:rPr>
              <a:t>W</a:t>
            </a:r>
            <a:r>
              <a:rPr lang="en-US" sz="2000" spc="-25" dirty="0" smtClean="0">
                <a:latin typeface="Times New Roman"/>
                <a:cs typeface="Times New Roman"/>
              </a:rPr>
              <a:t>o</a:t>
            </a:r>
            <a:r>
              <a:rPr lang="en-US" sz="2000" spc="-14" dirty="0" smtClean="0">
                <a:latin typeface="Times New Roman"/>
                <a:cs typeface="Times New Roman"/>
              </a:rPr>
              <a:t>r</a:t>
            </a:r>
            <a:r>
              <a:rPr lang="en-US" sz="2000" spc="0" dirty="0" smtClean="0">
                <a:latin typeface="Times New Roman"/>
                <a:cs typeface="Times New Roman"/>
              </a:rPr>
              <a:t>d</a:t>
            </a:r>
            <a:r>
              <a:rPr lang="en-US" sz="2000" spc="79" dirty="0" smtClean="0">
                <a:latin typeface="Times New Roman"/>
                <a:cs typeface="Times New Roman"/>
              </a:rPr>
              <a:t> </a:t>
            </a:r>
            <a:r>
              <a:rPr lang="en-US" sz="2000" spc="-14" dirty="0" smtClean="0">
                <a:latin typeface="Times New Roman"/>
                <a:cs typeface="Times New Roman"/>
              </a:rPr>
              <a:t>(</a:t>
            </a:r>
            <a:r>
              <a:rPr lang="en-US" sz="2000" spc="-300" dirty="0" smtClean="0">
                <a:latin typeface="Times New Roman"/>
                <a:cs typeface="Times New Roman"/>
              </a:rPr>
              <a:t>W</a:t>
            </a:r>
            <a:r>
              <a:rPr lang="en-US" sz="2000" spc="-25" dirty="0" smtClean="0">
                <a:latin typeface="Times New Roman"/>
                <a:cs typeface="Times New Roman"/>
              </a:rPr>
              <a:t>o</a:t>
            </a:r>
            <a:r>
              <a:rPr lang="en-US" sz="2000" spc="-14" dirty="0" smtClean="0">
                <a:latin typeface="Times New Roman"/>
                <a:cs typeface="Times New Roman"/>
              </a:rPr>
              <a:t>r</a:t>
            </a:r>
            <a:r>
              <a:rPr lang="en-US" sz="2000" spc="0" dirty="0" smtClean="0">
                <a:latin typeface="Times New Roman"/>
                <a:cs typeface="Times New Roman"/>
              </a:rPr>
              <a:t>d</a:t>
            </a:r>
            <a:r>
              <a:rPr lang="en-US" sz="2000" spc="-34" dirty="0" smtClean="0">
                <a:latin typeface="Times New Roman"/>
                <a:cs typeface="Times New Roman"/>
              </a:rPr>
              <a:t> </a:t>
            </a:r>
            <a:r>
              <a:rPr lang="en-US" sz="2000" spc="-9" dirty="0" smtClean="0">
                <a:latin typeface="Times New Roman"/>
                <a:cs typeface="Times New Roman"/>
              </a:rPr>
              <a:t>P</a:t>
            </a:r>
            <a:r>
              <a:rPr lang="en-US" sz="2000" spc="-14" dirty="0" smtClean="0">
                <a:latin typeface="Times New Roman"/>
                <a:cs typeface="Times New Roman"/>
              </a:rPr>
              <a:t>r</a:t>
            </a:r>
            <a:r>
              <a:rPr lang="en-US" sz="2000" spc="-25" dirty="0" smtClean="0">
                <a:latin typeface="Times New Roman"/>
                <a:cs typeface="Times New Roman"/>
              </a:rPr>
              <a:t>o</a:t>
            </a:r>
            <a:r>
              <a:rPr lang="en-US" sz="2000" spc="9" dirty="0" smtClean="0">
                <a:latin typeface="Times New Roman"/>
                <a:cs typeface="Times New Roman"/>
              </a:rPr>
              <a:t>c</a:t>
            </a:r>
            <a:r>
              <a:rPr lang="en-US" sz="2000" spc="-34" dirty="0" smtClean="0">
                <a:latin typeface="Times New Roman"/>
                <a:cs typeface="Times New Roman"/>
              </a:rPr>
              <a:t>e</a:t>
            </a:r>
            <a:r>
              <a:rPr lang="en-US" sz="2000" spc="0" dirty="0" smtClean="0">
                <a:latin typeface="Times New Roman"/>
                <a:cs typeface="Times New Roman"/>
              </a:rPr>
              <a:t>ssi</a:t>
            </a:r>
            <a:r>
              <a:rPr lang="en-US" sz="2000" spc="29" dirty="0" smtClean="0">
                <a:latin typeface="Times New Roman"/>
                <a:cs typeface="Times New Roman"/>
              </a:rPr>
              <a:t>n</a:t>
            </a:r>
            <a:r>
              <a:rPr lang="en-US" sz="2000" spc="-25" dirty="0" smtClean="0">
                <a:latin typeface="Times New Roman"/>
                <a:cs typeface="Times New Roman"/>
              </a:rPr>
              <a:t>g</a:t>
            </a:r>
            <a:r>
              <a:rPr lang="en-US" sz="2000" spc="0" dirty="0" smtClean="0">
                <a:latin typeface="Times New Roman"/>
                <a:cs typeface="Times New Roman"/>
              </a:rPr>
              <a:t>)</a:t>
            </a:r>
            <a:endParaRPr lang="en-US" sz="2000" dirty="0">
              <a:latin typeface="Times New Roman"/>
              <a:cs typeface="Times New Roman"/>
            </a:endParaRPr>
          </a:p>
          <a:p>
            <a:pPr marL="127000" marR="75986" indent="-342900">
              <a:lnSpc>
                <a:spcPct val="95825"/>
              </a:lnSpc>
              <a:spcBef>
                <a:spcPts val="1596"/>
              </a:spcBef>
              <a:buFont typeface="+mj-lt"/>
              <a:buAutoNum type="arabicPeriod"/>
            </a:pPr>
            <a:r>
              <a:rPr lang="en-US" sz="2000" spc="14" dirty="0" smtClean="0">
                <a:latin typeface="Times New Roman"/>
                <a:cs typeface="Times New Roman"/>
              </a:rPr>
              <a:t>Mi</a:t>
            </a:r>
            <a:r>
              <a:rPr lang="en-US" sz="2000" spc="9" dirty="0" smtClean="0">
                <a:latin typeface="Times New Roman"/>
                <a:cs typeface="Times New Roman"/>
              </a:rPr>
              <a:t>c</a:t>
            </a:r>
            <a:r>
              <a:rPr lang="en-US" sz="2000" spc="-14" dirty="0" smtClean="0">
                <a:latin typeface="Times New Roman"/>
                <a:cs typeface="Times New Roman"/>
              </a:rPr>
              <a:t>r</a:t>
            </a:r>
            <a:r>
              <a:rPr lang="en-US" sz="2000" spc="-25" dirty="0" smtClean="0">
                <a:latin typeface="Times New Roman"/>
                <a:cs typeface="Times New Roman"/>
              </a:rPr>
              <a:t>o</a:t>
            </a:r>
            <a:r>
              <a:rPr lang="en-US" sz="2000" spc="0" dirty="0" smtClean="0">
                <a:latin typeface="Times New Roman"/>
                <a:cs typeface="Times New Roman"/>
              </a:rPr>
              <a:t>s</a:t>
            </a:r>
            <a:r>
              <a:rPr lang="en-US" sz="2000" spc="-29" dirty="0" smtClean="0">
                <a:latin typeface="Times New Roman"/>
                <a:cs typeface="Times New Roman"/>
              </a:rPr>
              <a:t>o</a:t>
            </a:r>
            <a:r>
              <a:rPr lang="en-US" sz="2000" spc="-14" dirty="0" smtClean="0">
                <a:latin typeface="Times New Roman"/>
                <a:cs typeface="Times New Roman"/>
              </a:rPr>
              <a:t>f</a:t>
            </a:r>
            <a:r>
              <a:rPr lang="en-US" sz="2000" spc="0" dirty="0" smtClean="0">
                <a:latin typeface="Times New Roman"/>
                <a:cs typeface="Times New Roman"/>
              </a:rPr>
              <a:t>t</a:t>
            </a:r>
            <a:r>
              <a:rPr lang="en-US" sz="2000" spc="-2" dirty="0" smtClean="0">
                <a:latin typeface="Times New Roman"/>
                <a:cs typeface="Times New Roman"/>
              </a:rPr>
              <a:t> </a:t>
            </a:r>
            <a:r>
              <a:rPr lang="en-US" sz="2000" spc="0" dirty="0" smtClean="0">
                <a:latin typeface="Times New Roman"/>
                <a:cs typeface="Times New Roman"/>
              </a:rPr>
              <a:t>E</a:t>
            </a:r>
            <a:r>
              <a:rPr lang="en-US" sz="2000" spc="-25" dirty="0" smtClean="0">
                <a:latin typeface="Times New Roman"/>
                <a:cs typeface="Times New Roman"/>
              </a:rPr>
              <a:t>x</a:t>
            </a:r>
            <a:r>
              <a:rPr lang="en-US" sz="2000" spc="9" dirty="0" smtClean="0">
                <a:latin typeface="Times New Roman"/>
                <a:cs typeface="Times New Roman"/>
              </a:rPr>
              <a:t>c</a:t>
            </a:r>
            <a:r>
              <a:rPr lang="en-US" sz="2000" spc="-34" dirty="0" smtClean="0">
                <a:latin typeface="Times New Roman"/>
                <a:cs typeface="Times New Roman"/>
              </a:rPr>
              <a:t>e</a:t>
            </a:r>
            <a:r>
              <a:rPr lang="en-US" sz="2000" spc="0" dirty="0" smtClean="0">
                <a:latin typeface="Times New Roman"/>
                <a:cs typeface="Times New Roman"/>
              </a:rPr>
              <a:t>l</a:t>
            </a:r>
            <a:r>
              <a:rPr lang="en-US" sz="2000" spc="-11" dirty="0" smtClean="0">
                <a:latin typeface="Times New Roman"/>
                <a:cs typeface="Times New Roman"/>
              </a:rPr>
              <a:t> </a:t>
            </a:r>
            <a:r>
              <a:rPr lang="en-US" sz="2000" spc="-14" dirty="0" smtClean="0">
                <a:latin typeface="Times New Roman"/>
                <a:cs typeface="Times New Roman"/>
              </a:rPr>
              <a:t>(S</a:t>
            </a:r>
            <a:r>
              <a:rPr lang="en-US" sz="2000" spc="19" dirty="0" smtClean="0">
                <a:latin typeface="Times New Roman"/>
                <a:cs typeface="Times New Roman"/>
              </a:rPr>
              <a:t>p</a:t>
            </a:r>
            <a:r>
              <a:rPr lang="en-US" sz="2000" spc="-14" dirty="0" smtClean="0">
                <a:latin typeface="Times New Roman"/>
                <a:cs typeface="Times New Roman"/>
              </a:rPr>
              <a:t>r</a:t>
            </a:r>
            <a:r>
              <a:rPr lang="en-US" sz="2000" spc="-34" dirty="0" smtClean="0">
                <a:latin typeface="Times New Roman"/>
                <a:cs typeface="Times New Roman"/>
              </a:rPr>
              <a:t>e</a:t>
            </a:r>
            <a:r>
              <a:rPr lang="en-US" sz="2000" spc="9" dirty="0" smtClean="0">
                <a:latin typeface="Times New Roman"/>
                <a:cs typeface="Times New Roman"/>
              </a:rPr>
              <a:t>a</a:t>
            </a:r>
            <a:r>
              <a:rPr lang="en-US" sz="2000" spc="19" dirty="0" smtClean="0">
                <a:latin typeface="Times New Roman"/>
                <a:cs typeface="Times New Roman"/>
              </a:rPr>
              <a:t>d</a:t>
            </a:r>
            <a:r>
              <a:rPr lang="en-US" sz="2000" spc="0" dirty="0" smtClean="0">
                <a:latin typeface="Times New Roman"/>
                <a:cs typeface="Times New Roman"/>
              </a:rPr>
              <a:t>s</a:t>
            </a:r>
            <a:r>
              <a:rPr lang="en-US" sz="2000" spc="14" dirty="0" smtClean="0">
                <a:latin typeface="Times New Roman"/>
                <a:cs typeface="Times New Roman"/>
              </a:rPr>
              <a:t>h</a:t>
            </a:r>
            <a:r>
              <a:rPr lang="en-US" sz="2000" spc="-34" dirty="0" smtClean="0">
                <a:latin typeface="Times New Roman"/>
                <a:cs typeface="Times New Roman"/>
              </a:rPr>
              <a:t>ee</a:t>
            </a:r>
            <a:r>
              <a:rPr lang="en-US" sz="2000" spc="0" dirty="0" smtClean="0">
                <a:latin typeface="Times New Roman"/>
                <a:cs typeface="Times New Roman"/>
              </a:rPr>
              <a:t>t</a:t>
            </a:r>
            <a:r>
              <a:rPr lang="en-US" sz="2000" spc="-81" dirty="0" smtClean="0">
                <a:latin typeface="Times New Roman"/>
                <a:cs typeface="Times New Roman"/>
              </a:rPr>
              <a:t> </a:t>
            </a:r>
            <a:r>
              <a:rPr lang="en-US" sz="2000" spc="0" dirty="0" smtClean="0">
                <a:latin typeface="Times New Roman"/>
                <a:cs typeface="Times New Roman"/>
              </a:rPr>
              <a:t>s</a:t>
            </a:r>
            <a:r>
              <a:rPr lang="en-US" sz="2000" spc="-29" dirty="0" smtClean="0">
                <a:latin typeface="Times New Roman"/>
                <a:cs typeface="Times New Roman"/>
              </a:rPr>
              <a:t>o</a:t>
            </a:r>
            <a:r>
              <a:rPr lang="en-US" sz="2000" spc="-14" dirty="0" smtClean="0">
                <a:latin typeface="Times New Roman"/>
                <a:cs typeface="Times New Roman"/>
              </a:rPr>
              <a:t>f</a:t>
            </a:r>
            <a:r>
              <a:rPr lang="en-US" sz="2000" spc="14" dirty="0" smtClean="0">
                <a:latin typeface="Times New Roman"/>
                <a:cs typeface="Times New Roman"/>
              </a:rPr>
              <a:t>t</a:t>
            </a:r>
            <a:r>
              <a:rPr lang="en-US" sz="2000" spc="-69" dirty="0" smtClean="0">
                <a:latin typeface="Times New Roman"/>
                <a:cs typeface="Times New Roman"/>
              </a:rPr>
              <a:t>w</a:t>
            </a:r>
            <a:r>
              <a:rPr lang="en-US" sz="2000" spc="9" dirty="0" smtClean="0">
                <a:latin typeface="Times New Roman"/>
                <a:cs typeface="Times New Roman"/>
              </a:rPr>
              <a:t>a</a:t>
            </a:r>
            <a:r>
              <a:rPr lang="en-US" sz="2000" spc="-14" dirty="0" smtClean="0">
                <a:latin typeface="Times New Roman"/>
                <a:cs typeface="Times New Roman"/>
              </a:rPr>
              <a:t>r</a:t>
            </a:r>
            <a:r>
              <a:rPr lang="en-US" sz="2000" spc="-34" dirty="0" smtClean="0">
                <a:latin typeface="Times New Roman"/>
                <a:cs typeface="Times New Roman"/>
              </a:rPr>
              <a:t>e</a:t>
            </a:r>
            <a:r>
              <a:rPr lang="en-US" sz="2000" spc="0" dirty="0" smtClean="0">
                <a:latin typeface="Times New Roman"/>
                <a:cs typeface="Times New Roman"/>
              </a:rPr>
              <a:t>)</a:t>
            </a:r>
          </a:p>
          <a:p>
            <a:pPr marL="127000" marR="75986" indent="-342900">
              <a:lnSpc>
                <a:spcPct val="95825"/>
              </a:lnSpc>
              <a:spcBef>
                <a:spcPts val="1596"/>
              </a:spcBef>
              <a:buFont typeface="+mj-lt"/>
              <a:buAutoNum type="arabicPeriod"/>
            </a:pPr>
            <a:r>
              <a:rPr lang="en-US" sz="2000" spc="19" dirty="0" smtClean="0">
                <a:latin typeface="Times New Roman"/>
                <a:cs typeface="Times New Roman"/>
              </a:rPr>
              <a:t>M</a:t>
            </a:r>
            <a:r>
              <a:rPr lang="en-US" sz="2000" spc="-69" dirty="0" smtClean="0">
                <a:latin typeface="Times New Roman"/>
                <a:cs typeface="Times New Roman"/>
              </a:rPr>
              <a:t>y</a:t>
            </a:r>
            <a:r>
              <a:rPr lang="en-US" sz="2000" spc="-9" dirty="0" smtClean="0">
                <a:latin typeface="Times New Roman"/>
                <a:cs typeface="Times New Roman"/>
              </a:rPr>
              <a:t>S</a:t>
            </a:r>
            <a:r>
              <a:rPr lang="en-US" sz="2000" spc="-14" dirty="0" smtClean="0">
                <a:latin typeface="Times New Roman"/>
                <a:cs typeface="Times New Roman"/>
              </a:rPr>
              <a:t>Q</a:t>
            </a:r>
            <a:r>
              <a:rPr lang="en-US" sz="2000" spc="0" dirty="0" smtClean="0">
                <a:latin typeface="Times New Roman"/>
                <a:cs typeface="Times New Roman"/>
              </a:rPr>
              <a:t>L</a:t>
            </a:r>
            <a:r>
              <a:rPr lang="en-US" sz="2000" spc="-79" dirty="0" smtClean="0">
                <a:latin typeface="Times New Roman"/>
                <a:cs typeface="Times New Roman"/>
              </a:rPr>
              <a:t> </a:t>
            </a:r>
            <a:r>
              <a:rPr lang="en-US" sz="2000" spc="-14" dirty="0" smtClean="0">
                <a:latin typeface="Times New Roman"/>
                <a:cs typeface="Times New Roman"/>
              </a:rPr>
              <a:t>(D</a:t>
            </a:r>
            <a:r>
              <a:rPr lang="en-US" sz="2000" spc="9" dirty="0" smtClean="0">
                <a:latin typeface="Times New Roman"/>
                <a:cs typeface="Times New Roman"/>
              </a:rPr>
              <a:t>a</a:t>
            </a:r>
            <a:r>
              <a:rPr lang="en-US" sz="2000" spc="14" dirty="0" smtClean="0">
                <a:latin typeface="Times New Roman"/>
                <a:cs typeface="Times New Roman"/>
              </a:rPr>
              <a:t>t</a:t>
            </a:r>
            <a:r>
              <a:rPr lang="en-US" sz="2000" spc="9" dirty="0" smtClean="0">
                <a:latin typeface="Times New Roman"/>
                <a:cs typeface="Times New Roman"/>
              </a:rPr>
              <a:t>a</a:t>
            </a:r>
            <a:r>
              <a:rPr lang="en-US" sz="2000" spc="25" dirty="0" smtClean="0">
                <a:latin typeface="Times New Roman"/>
                <a:cs typeface="Times New Roman"/>
              </a:rPr>
              <a:t>b</a:t>
            </a:r>
            <a:r>
              <a:rPr lang="en-US" sz="2000" spc="9" dirty="0" smtClean="0">
                <a:latin typeface="Times New Roman"/>
                <a:cs typeface="Times New Roman"/>
              </a:rPr>
              <a:t>a</a:t>
            </a:r>
            <a:r>
              <a:rPr lang="en-US" sz="2000" spc="0" dirty="0" smtClean="0">
                <a:latin typeface="Times New Roman"/>
                <a:cs typeface="Times New Roman"/>
              </a:rPr>
              <a:t>se</a:t>
            </a:r>
            <a:r>
              <a:rPr lang="en-US" sz="2000" spc="-154" dirty="0" smtClean="0">
                <a:latin typeface="Times New Roman"/>
                <a:cs typeface="Times New Roman"/>
              </a:rPr>
              <a:t> </a:t>
            </a:r>
            <a:r>
              <a:rPr lang="en-US" sz="2000" spc="-9" dirty="0" smtClean="0">
                <a:latin typeface="Times New Roman"/>
                <a:cs typeface="Times New Roman"/>
              </a:rPr>
              <a:t>S</a:t>
            </a:r>
            <a:r>
              <a:rPr lang="en-US" sz="2000" spc="-25" dirty="0" smtClean="0">
                <a:latin typeface="Times New Roman"/>
                <a:cs typeface="Times New Roman"/>
              </a:rPr>
              <a:t>o</a:t>
            </a:r>
            <a:r>
              <a:rPr lang="en-US" sz="2000" spc="-14" dirty="0" smtClean="0">
                <a:latin typeface="Times New Roman"/>
                <a:cs typeface="Times New Roman"/>
              </a:rPr>
              <a:t>f</a:t>
            </a:r>
            <a:r>
              <a:rPr lang="en-US" sz="2000" spc="14" dirty="0" smtClean="0">
                <a:latin typeface="Times New Roman"/>
                <a:cs typeface="Times New Roman"/>
              </a:rPr>
              <a:t>t</a:t>
            </a:r>
            <a:r>
              <a:rPr lang="en-US" sz="2000" spc="-64" dirty="0" smtClean="0">
                <a:latin typeface="Times New Roman"/>
                <a:cs typeface="Times New Roman"/>
              </a:rPr>
              <a:t>w</a:t>
            </a:r>
            <a:r>
              <a:rPr lang="en-US" sz="2000" spc="9" dirty="0" smtClean="0">
                <a:latin typeface="Times New Roman"/>
                <a:cs typeface="Times New Roman"/>
              </a:rPr>
              <a:t>a</a:t>
            </a:r>
            <a:r>
              <a:rPr lang="en-US" sz="2000" spc="-14" dirty="0" smtClean="0">
                <a:latin typeface="Times New Roman"/>
                <a:cs typeface="Times New Roman"/>
              </a:rPr>
              <a:t>r</a:t>
            </a:r>
            <a:r>
              <a:rPr lang="en-US" sz="2000" spc="-34" dirty="0" smtClean="0">
                <a:latin typeface="Times New Roman"/>
                <a:cs typeface="Times New Roman"/>
              </a:rPr>
              <a:t>e</a:t>
            </a:r>
            <a:r>
              <a:rPr lang="en-US" sz="2000" spc="0" dirty="0" smtClean="0">
                <a:latin typeface="Times New Roman"/>
                <a:cs typeface="Times New Roman"/>
              </a:rPr>
              <a:t>)</a:t>
            </a:r>
            <a:endParaRPr lang="en-US" sz="2000" dirty="0">
              <a:latin typeface="Times New Roman"/>
              <a:cs typeface="Times New Roman"/>
            </a:endParaRPr>
          </a:p>
          <a:p>
            <a:pPr marL="127000" marR="75986" indent="-342900">
              <a:lnSpc>
                <a:spcPct val="95825"/>
              </a:lnSpc>
              <a:spcBef>
                <a:spcPts val="1596"/>
              </a:spcBef>
              <a:buFont typeface="+mj-lt"/>
              <a:buAutoNum type="arabicPeriod"/>
            </a:pPr>
            <a:r>
              <a:rPr lang="en-US" sz="2000" spc="0" dirty="0" smtClean="0">
                <a:latin typeface="Times New Roman"/>
                <a:cs typeface="Times New Roman"/>
              </a:rPr>
              <a:t>M</a:t>
            </a:r>
            <a:r>
              <a:rPr lang="en-US" sz="2000" spc="19" dirty="0" smtClean="0">
                <a:latin typeface="Times New Roman"/>
                <a:cs typeface="Times New Roman"/>
              </a:rPr>
              <a:t>i</a:t>
            </a:r>
            <a:r>
              <a:rPr lang="en-US" sz="2000" spc="0" dirty="0" smtClean="0">
                <a:latin typeface="Times New Roman"/>
                <a:cs typeface="Times New Roman"/>
              </a:rPr>
              <a:t>cr</a:t>
            </a:r>
            <a:r>
              <a:rPr lang="en-US" sz="2000" spc="-19" dirty="0" smtClean="0">
                <a:latin typeface="Times New Roman"/>
                <a:cs typeface="Times New Roman"/>
              </a:rPr>
              <a:t>o</a:t>
            </a:r>
            <a:r>
              <a:rPr lang="en-US" sz="2000" spc="19" dirty="0" smtClean="0">
                <a:latin typeface="Times New Roman"/>
                <a:cs typeface="Times New Roman"/>
              </a:rPr>
              <a:t>s</a:t>
            </a:r>
            <a:r>
              <a:rPr lang="en-US" sz="2000" spc="-25" dirty="0" smtClean="0">
                <a:latin typeface="Times New Roman"/>
                <a:cs typeface="Times New Roman"/>
              </a:rPr>
              <a:t>o</a:t>
            </a:r>
            <a:r>
              <a:rPr lang="en-US" sz="2000" spc="-50" dirty="0" smtClean="0">
                <a:latin typeface="Times New Roman"/>
                <a:cs typeface="Times New Roman"/>
              </a:rPr>
              <a:t>f</a:t>
            </a:r>
            <a:r>
              <a:rPr lang="en-US" sz="2000" spc="0" dirty="0" smtClean="0">
                <a:latin typeface="Times New Roman"/>
                <a:cs typeface="Times New Roman"/>
              </a:rPr>
              <a:t>t</a:t>
            </a:r>
            <a:r>
              <a:rPr lang="en-US" sz="2000" spc="-101" dirty="0" smtClean="0">
                <a:latin typeface="Times New Roman"/>
                <a:cs typeface="Times New Roman"/>
              </a:rPr>
              <a:t> </a:t>
            </a:r>
            <a:r>
              <a:rPr lang="en-US" sz="2000" spc="0" dirty="0" smtClean="0">
                <a:latin typeface="Times New Roman"/>
                <a:cs typeface="Times New Roman"/>
              </a:rPr>
              <a:t>P</a:t>
            </a:r>
            <a:r>
              <a:rPr lang="en-US" sz="2000" spc="-25" dirty="0" smtClean="0">
                <a:latin typeface="Times New Roman"/>
                <a:cs typeface="Times New Roman"/>
              </a:rPr>
              <a:t>o</a:t>
            </a:r>
            <a:r>
              <a:rPr lang="en-US" sz="2000" spc="-19" dirty="0" smtClean="0">
                <a:latin typeface="Times New Roman"/>
                <a:cs typeface="Times New Roman"/>
              </a:rPr>
              <a:t>w</a:t>
            </a:r>
            <a:r>
              <a:rPr lang="en-US" sz="2000" spc="0" dirty="0" smtClean="0">
                <a:latin typeface="Times New Roman"/>
                <a:cs typeface="Times New Roman"/>
              </a:rPr>
              <a:t>erP</a:t>
            </a:r>
            <a:r>
              <a:rPr lang="en-US" sz="2000" spc="-19" dirty="0" smtClean="0">
                <a:latin typeface="Times New Roman"/>
                <a:cs typeface="Times New Roman"/>
              </a:rPr>
              <a:t>o</a:t>
            </a:r>
            <a:r>
              <a:rPr lang="en-US" sz="2000" spc="19" dirty="0" smtClean="0">
                <a:latin typeface="Times New Roman"/>
                <a:cs typeface="Times New Roman"/>
              </a:rPr>
              <a:t>in</a:t>
            </a:r>
            <a:r>
              <a:rPr lang="en-US" sz="2000" spc="0" dirty="0" smtClean="0">
                <a:latin typeface="Times New Roman"/>
                <a:cs typeface="Times New Roman"/>
              </a:rPr>
              <a:t>t</a:t>
            </a:r>
            <a:r>
              <a:rPr lang="en-US" sz="2000" spc="-138" dirty="0" smtClean="0">
                <a:latin typeface="Times New Roman"/>
                <a:cs typeface="Times New Roman"/>
              </a:rPr>
              <a:t> </a:t>
            </a:r>
            <a:r>
              <a:rPr lang="en-US" sz="2000" spc="0" dirty="0" smtClean="0">
                <a:latin typeface="Times New Roman"/>
                <a:cs typeface="Times New Roman"/>
              </a:rPr>
              <a:t>(Pre</a:t>
            </a:r>
            <a:r>
              <a:rPr lang="en-US" sz="2000" spc="19" dirty="0" smtClean="0">
                <a:latin typeface="Times New Roman"/>
                <a:cs typeface="Times New Roman"/>
              </a:rPr>
              <a:t>s</a:t>
            </a:r>
            <a:r>
              <a:rPr lang="en-US" sz="2000" spc="0" dirty="0" smtClean="0">
                <a:latin typeface="Times New Roman"/>
                <a:cs typeface="Times New Roman"/>
              </a:rPr>
              <a:t>e</a:t>
            </a:r>
            <a:r>
              <a:rPr lang="en-US" sz="2000" spc="25" dirty="0" smtClean="0">
                <a:latin typeface="Times New Roman"/>
                <a:cs typeface="Times New Roman"/>
              </a:rPr>
              <a:t>n</a:t>
            </a:r>
            <a:r>
              <a:rPr lang="en-US" sz="2000" spc="-25" dirty="0" smtClean="0">
                <a:latin typeface="Times New Roman"/>
                <a:cs typeface="Times New Roman"/>
              </a:rPr>
              <a:t>t</a:t>
            </a:r>
            <a:r>
              <a:rPr lang="en-US" sz="2000" spc="0" dirty="0" smtClean="0">
                <a:latin typeface="Times New Roman"/>
                <a:cs typeface="Times New Roman"/>
              </a:rPr>
              <a:t>a</a:t>
            </a:r>
            <a:r>
              <a:rPr lang="en-US" sz="2000" spc="19" dirty="0" smtClean="0">
                <a:latin typeface="Times New Roman"/>
                <a:cs typeface="Times New Roman"/>
              </a:rPr>
              <a:t>t</a:t>
            </a:r>
            <a:r>
              <a:rPr lang="en-US" sz="2000" spc="-25" dirty="0" smtClean="0">
                <a:latin typeface="Times New Roman"/>
                <a:cs typeface="Times New Roman"/>
              </a:rPr>
              <a:t>io</a:t>
            </a:r>
            <a:r>
              <a:rPr lang="en-US" sz="2000" spc="0" dirty="0" smtClean="0">
                <a:latin typeface="Times New Roman"/>
                <a:cs typeface="Times New Roman"/>
              </a:rPr>
              <a:t>n</a:t>
            </a:r>
            <a:r>
              <a:rPr lang="en-US" sz="2000" spc="-31" dirty="0" smtClean="0">
                <a:latin typeface="Times New Roman"/>
                <a:cs typeface="Times New Roman"/>
              </a:rPr>
              <a:t> </a:t>
            </a:r>
            <a:r>
              <a:rPr lang="en-US" sz="2000" spc="0" dirty="0" smtClean="0">
                <a:latin typeface="Times New Roman"/>
                <a:cs typeface="Times New Roman"/>
              </a:rPr>
              <a:t>S</a:t>
            </a:r>
            <a:r>
              <a:rPr lang="en-US" sz="2000" spc="-25" dirty="0" smtClean="0">
                <a:latin typeface="Times New Roman"/>
                <a:cs typeface="Times New Roman"/>
              </a:rPr>
              <a:t>o</a:t>
            </a:r>
            <a:r>
              <a:rPr lang="en-US" sz="2000" spc="-50" dirty="0" smtClean="0">
                <a:latin typeface="Times New Roman"/>
                <a:cs typeface="Times New Roman"/>
              </a:rPr>
              <a:t>f</a:t>
            </a:r>
            <a:r>
              <a:rPr lang="en-US" sz="2000" spc="19" dirty="0" smtClean="0">
                <a:latin typeface="Times New Roman"/>
                <a:cs typeface="Times New Roman"/>
              </a:rPr>
              <a:t>t</a:t>
            </a:r>
            <a:r>
              <a:rPr lang="en-US" sz="2000" spc="-19" dirty="0" smtClean="0">
                <a:latin typeface="Times New Roman"/>
                <a:cs typeface="Times New Roman"/>
              </a:rPr>
              <a:t>w</a:t>
            </a:r>
            <a:r>
              <a:rPr lang="en-US" sz="2000" spc="0" dirty="0" smtClean="0">
                <a:latin typeface="Times New Roman"/>
                <a:cs typeface="Times New Roman"/>
              </a:rPr>
              <a:t>are)</a:t>
            </a:r>
          </a:p>
          <a:p>
            <a:pPr marL="127000" marR="75986" indent="-342900">
              <a:lnSpc>
                <a:spcPct val="95825"/>
              </a:lnSpc>
              <a:spcBef>
                <a:spcPts val="1596"/>
              </a:spcBef>
              <a:buFont typeface="+mj-lt"/>
              <a:buAutoNum type="arabicPeriod"/>
            </a:pPr>
            <a:r>
              <a:rPr lang="en-US" sz="2000" spc="14" dirty="0" smtClean="0">
                <a:latin typeface="Times New Roman"/>
                <a:cs typeface="Times New Roman"/>
              </a:rPr>
              <a:t>i</a:t>
            </a:r>
            <a:r>
              <a:rPr lang="en-US" sz="2000" spc="-139" dirty="0" smtClean="0">
                <a:latin typeface="Times New Roman"/>
                <a:cs typeface="Times New Roman"/>
              </a:rPr>
              <a:t>T</a:t>
            </a:r>
            <a:r>
              <a:rPr lang="en-US" sz="2000" spc="19" dirty="0" smtClean="0">
                <a:latin typeface="Times New Roman"/>
                <a:cs typeface="Times New Roman"/>
              </a:rPr>
              <a:t>un</a:t>
            </a:r>
            <a:r>
              <a:rPr lang="en-US" sz="2000" spc="-34" dirty="0" smtClean="0">
                <a:latin typeface="Times New Roman"/>
                <a:cs typeface="Times New Roman"/>
              </a:rPr>
              <a:t>e</a:t>
            </a:r>
            <a:r>
              <a:rPr lang="en-US" sz="2000" spc="0" dirty="0" smtClean="0">
                <a:latin typeface="Times New Roman"/>
                <a:cs typeface="Times New Roman"/>
              </a:rPr>
              <a:t>s</a:t>
            </a:r>
            <a:r>
              <a:rPr lang="en-US" sz="2000" spc="-26" dirty="0" smtClean="0">
                <a:latin typeface="Times New Roman"/>
                <a:cs typeface="Times New Roman"/>
              </a:rPr>
              <a:t> </a:t>
            </a:r>
            <a:r>
              <a:rPr lang="en-US" sz="2000" spc="-14" dirty="0" smtClean="0">
                <a:latin typeface="Times New Roman"/>
                <a:cs typeface="Times New Roman"/>
              </a:rPr>
              <a:t>(</a:t>
            </a:r>
            <a:r>
              <a:rPr lang="en-US" sz="2000" spc="14" dirty="0" smtClean="0">
                <a:latin typeface="Times New Roman"/>
                <a:cs typeface="Times New Roman"/>
              </a:rPr>
              <a:t>M</a:t>
            </a:r>
            <a:r>
              <a:rPr lang="en-US" sz="2000" spc="19" dirty="0" smtClean="0">
                <a:latin typeface="Times New Roman"/>
                <a:cs typeface="Times New Roman"/>
              </a:rPr>
              <a:t>u</a:t>
            </a:r>
            <a:r>
              <a:rPr lang="en-US" sz="2000" spc="0" dirty="0" smtClean="0">
                <a:latin typeface="Times New Roman"/>
                <a:cs typeface="Times New Roman"/>
              </a:rPr>
              <a:t>s</a:t>
            </a:r>
            <a:r>
              <a:rPr lang="en-US" sz="2000" spc="9" dirty="0" smtClean="0">
                <a:latin typeface="Times New Roman"/>
                <a:cs typeface="Times New Roman"/>
              </a:rPr>
              <a:t>i</a:t>
            </a:r>
            <a:r>
              <a:rPr lang="en-US" sz="2000" spc="0" dirty="0" smtClean="0">
                <a:latin typeface="Times New Roman"/>
                <a:cs typeface="Times New Roman"/>
              </a:rPr>
              <a:t>c</a:t>
            </a:r>
            <a:r>
              <a:rPr lang="en-US" sz="2000" spc="-69" dirty="0" smtClean="0">
                <a:latin typeface="Times New Roman"/>
                <a:cs typeface="Times New Roman"/>
              </a:rPr>
              <a:t> </a:t>
            </a:r>
            <a:r>
              <a:rPr lang="en-US" sz="2000" spc="0" dirty="0" smtClean="0">
                <a:latin typeface="Times New Roman"/>
                <a:cs typeface="Times New Roman"/>
              </a:rPr>
              <a:t>/</a:t>
            </a:r>
            <a:r>
              <a:rPr lang="en-US" sz="2000" spc="-11" dirty="0" smtClean="0">
                <a:latin typeface="Times New Roman"/>
                <a:cs typeface="Times New Roman"/>
              </a:rPr>
              <a:t> </a:t>
            </a:r>
            <a:r>
              <a:rPr lang="en-US" sz="2000" spc="-14" dirty="0" smtClean="0">
                <a:latin typeface="Times New Roman"/>
                <a:cs typeface="Times New Roman"/>
              </a:rPr>
              <a:t>S</a:t>
            </a:r>
            <a:r>
              <a:rPr lang="en-US" sz="2000" spc="-25" dirty="0" smtClean="0">
                <a:latin typeface="Times New Roman"/>
                <a:cs typeface="Times New Roman"/>
              </a:rPr>
              <a:t>o</a:t>
            </a:r>
            <a:r>
              <a:rPr lang="en-US" sz="2000" spc="19" dirty="0" smtClean="0">
                <a:latin typeface="Times New Roman"/>
                <a:cs typeface="Times New Roman"/>
              </a:rPr>
              <a:t>un</a:t>
            </a:r>
            <a:r>
              <a:rPr lang="en-US" sz="2000" spc="0" dirty="0" smtClean="0">
                <a:latin typeface="Times New Roman"/>
                <a:cs typeface="Times New Roman"/>
              </a:rPr>
              <a:t>d</a:t>
            </a:r>
            <a:r>
              <a:rPr lang="en-US" sz="2000" spc="-119" dirty="0" smtClean="0">
                <a:latin typeface="Times New Roman"/>
                <a:cs typeface="Times New Roman"/>
              </a:rPr>
              <a:t> </a:t>
            </a:r>
            <a:r>
              <a:rPr lang="en-US" sz="2000" spc="-14" dirty="0" smtClean="0">
                <a:latin typeface="Times New Roman"/>
                <a:cs typeface="Times New Roman"/>
              </a:rPr>
              <a:t>S</a:t>
            </a:r>
            <a:r>
              <a:rPr lang="en-US" sz="2000" spc="-25" dirty="0" smtClean="0">
                <a:latin typeface="Times New Roman"/>
                <a:cs typeface="Times New Roman"/>
              </a:rPr>
              <a:t>o</a:t>
            </a:r>
            <a:r>
              <a:rPr lang="en-US" sz="2000" spc="-14" dirty="0" smtClean="0">
                <a:latin typeface="Times New Roman"/>
                <a:cs typeface="Times New Roman"/>
              </a:rPr>
              <a:t>f</a:t>
            </a:r>
            <a:r>
              <a:rPr lang="en-US" sz="2000" spc="14" dirty="0" smtClean="0">
                <a:latin typeface="Times New Roman"/>
                <a:cs typeface="Times New Roman"/>
              </a:rPr>
              <a:t>t</a:t>
            </a:r>
            <a:r>
              <a:rPr lang="en-US" sz="2000" spc="-69" dirty="0" smtClean="0">
                <a:latin typeface="Times New Roman"/>
                <a:cs typeface="Times New Roman"/>
              </a:rPr>
              <a:t>w</a:t>
            </a:r>
            <a:r>
              <a:rPr lang="en-US" sz="2000" spc="9" dirty="0" smtClean="0">
                <a:latin typeface="Times New Roman"/>
                <a:cs typeface="Times New Roman"/>
              </a:rPr>
              <a:t>a</a:t>
            </a:r>
            <a:r>
              <a:rPr lang="en-US" sz="2000" spc="-14" dirty="0" smtClean="0">
                <a:latin typeface="Times New Roman"/>
                <a:cs typeface="Times New Roman"/>
              </a:rPr>
              <a:t>r</a:t>
            </a:r>
            <a:r>
              <a:rPr lang="en-US" sz="2000" spc="-34" dirty="0" smtClean="0">
                <a:latin typeface="Times New Roman"/>
                <a:cs typeface="Times New Roman"/>
              </a:rPr>
              <a:t>e</a:t>
            </a:r>
            <a:r>
              <a:rPr lang="en-US" sz="2000" spc="0" dirty="0" smtClean="0">
                <a:latin typeface="Times New Roman"/>
                <a:cs typeface="Times New Roman"/>
              </a:rPr>
              <a:t>)</a:t>
            </a:r>
            <a:endParaRPr lang="en-US" sz="2000" dirty="0">
              <a:latin typeface="Times New Roman"/>
              <a:cs typeface="Times New Roman"/>
            </a:endParaRPr>
          </a:p>
          <a:p>
            <a:pPr marL="127000" marR="75986" indent="-342900">
              <a:lnSpc>
                <a:spcPct val="95825"/>
              </a:lnSpc>
              <a:spcBef>
                <a:spcPts val="1596"/>
              </a:spcBef>
              <a:buFont typeface="+mj-lt"/>
              <a:buAutoNum type="arabicPeriod"/>
            </a:pPr>
            <a:r>
              <a:rPr lang="en-US" sz="2000" spc="-19" dirty="0" smtClean="0">
                <a:latin typeface="Times New Roman"/>
                <a:cs typeface="Times New Roman"/>
              </a:rPr>
              <a:t>V</a:t>
            </a:r>
            <a:r>
              <a:rPr lang="en-US" sz="2000" spc="-69" dirty="0" smtClean="0">
                <a:latin typeface="Times New Roman"/>
                <a:cs typeface="Times New Roman"/>
              </a:rPr>
              <a:t>L</a:t>
            </a:r>
            <a:r>
              <a:rPr lang="en-US" sz="2000" spc="0" dirty="0" smtClean="0">
                <a:latin typeface="Times New Roman"/>
                <a:cs typeface="Times New Roman"/>
              </a:rPr>
              <a:t>C</a:t>
            </a:r>
            <a:r>
              <a:rPr lang="en-US" sz="2000" spc="98" dirty="0" smtClean="0">
                <a:latin typeface="Times New Roman"/>
                <a:cs typeface="Times New Roman"/>
              </a:rPr>
              <a:t> </a:t>
            </a:r>
            <a:r>
              <a:rPr lang="en-US" sz="2000" spc="0" dirty="0" smtClean="0">
                <a:latin typeface="Times New Roman"/>
                <a:cs typeface="Times New Roman"/>
              </a:rPr>
              <a:t>Me</a:t>
            </a:r>
            <a:r>
              <a:rPr lang="en-US" sz="2000" spc="25" dirty="0" smtClean="0">
                <a:latin typeface="Times New Roman"/>
                <a:cs typeface="Times New Roman"/>
              </a:rPr>
              <a:t>d</a:t>
            </a:r>
            <a:r>
              <a:rPr lang="en-US" sz="2000" spc="19" dirty="0" smtClean="0">
                <a:latin typeface="Times New Roman"/>
                <a:cs typeface="Times New Roman"/>
              </a:rPr>
              <a:t>i</a:t>
            </a:r>
            <a:r>
              <a:rPr lang="en-US" sz="2000" spc="0" dirty="0" smtClean="0">
                <a:latin typeface="Times New Roman"/>
                <a:cs typeface="Times New Roman"/>
              </a:rPr>
              <a:t>a</a:t>
            </a:r>
            <a:r>
              <a:rPr lang="en-US" sz="2000" spc="-103" dirty="0" smtClean="0">
                <a:latin typeface="Times New Roman"/>
                <a:cs typeface="Times New Roman"/>
              </a:rPr>
              <a:t> </a:t>
            </a:r>
            <a:r>
              <a:rPr lang="en-US" sz="2000" spc="0" dirty="0" smtClean="0">
                <a:latin typeface="Times New Roman"/>
                <a:cs typeface="Times New Roman"/>
              </a:rPr>
              <a:t>P</a:t>
            </a:r>
            <a:r>
              <a:rPr lang="en-US" sz="2000" spc="-25" dirty="0" smtClean="0">
                <a:latin typeface="Times New Roman"/>
                <a:cs typeface="Times New Roman"/>
              </a:rPr>
              <a:t>l</a:t>
            </a:r>
            <a:r>
              <a:rPr lang="en-US" sz="2000" spc="0" dirty="0" smtClean="0">
                <a:latin typeface="Times New Roman"/>
                <a:cs typeface="Times New Roman"/>
              </a:rPr>
              <a:t>a</a:t>
            </a:r>
            <a:r>
              <a:rPr lang="en-US" sz="2000" spc="-69" dirty="0" smtClean="0">
                <a:latin typeface="Times New Roman"/>
                <a:cs typeface="Times New Roman"/>
              </a:rPr>
              <a:t>y</a:t>
            </a:r>
            <a:r>
              <a:rPr lang="en-US" sz="2000" spc="0" dirty="0" smtClean="0">
                <a:latin typeface="Times New Roman"/>
                <a:cs typeface="Times New Roman"/>
              </a:rPr>
              <a:t>er</a:t>
            </a:r>
            <a:r>
              <a:rPr lang="en-US" sz="2000" spc="23" dirty="0" smtClean="0">
                <a:latin typeface="Times New Roman"/>
                <a:cs typeface="Times New Roman"/>
              </a:rPr>
              <a:t> </a:t>
            </a:r>
            <a:r>
              <a:rPr lang="en-US" sz="2000" spc="0" dirty="0" smtClean="0">
                <a:latin typeface="Times New Roman"/>
                <a:cs typeface="Times New Roman"/>
              </a:rPr>
              <a:t>(</a:t>
            </a:r>
            <a:r>
              <a:rPr lang="en-US" sz="2000" spc="-19" dirty="0" smtClean="0">
                <a:latin typeface="Times New Roman"/>
                <a:cs typeface="Times New Roman"/>
              </a:rPr>
              <a:t>A</a:t>
            </a:r>
            <a:r>
              <a:rPr lang="en-US" sz="2000" spc="19" dirty="0" smtClean="0">
                <a:latin typeface="Times New Roman"/>
                <a:cs typeface="Times New Roman"/>
              </a:rPr>
              <a:t>udi</a:t>
            </a:r>
            <a:r>
              <a:rPr lang="en-US" sz="2000" spc="0" dirty="0" smtClean="0">
                <a:latin typeface="Times New Roman"/>
                <a:cs typeface="Times New Roman"/>
              </a:rPr>
              <a:t>o</a:t>
            </a:r>
            <a:r>
              <a:rPr lang="en-US" sz="2000" spc="-91" dirty="0" smtClean="0">
                <a:latin typeface="Times New Roman"/>
                <a:cs typeface="Times New Roman"/>
              </a:rPr>
              <a:t> </a:t>
            </a:r>
            <a:r>
              <a:rPr lang="en-US" sz="2000" spc="0" dirty="0" smtClean="0">
                <a:latin typeface="Times New Roman"/>
                <a:cs typeface="Times New Roman"/>
              </a:rPr>
              <a:t>/</a:t>
            </a:r>
            <a:r>
              <a:rPr lang="en-US" sz="2000" spc="-51" dirty="0" smtClean="0">
                <a:latin typeface="Times New Roman"/>
                <a:cs typeface="Times New Roman"/>
              </a:rPr>
              <a:t> </a:t>
            </a:r>
            <a:r>
              <a:rPr lang="en-US" sz="2000" spc="-214" dirty="0" smtClean="0">
                <a:latin typeface="Times New Roman"/>
                <a:cs typeface="Times New Roman"/>
              </a:rPr>
              <a:t>V</a:t>
            </a:r>
            <a:r>
              <a:rPr lang="en-US" sz="2000" spc="19" dirty="0" smtClean="0">
                <a:latin typeface="Times New Roman"/>
                <a:cs typeface="Times New Roman"/>
              </a:rPr>
              <a:t>id</a:t>
            </a:r>
            <a:r>
              <a:rPr lang="en-US" sz="2000" spc="0" dirty="0" smtClean="0">
                <a:latin typeface="Times New Roman"/>
                <a:cs typeface="Times New Roman"/>
              </a:rPr>
              <a:t>eo</a:t>
            </a:r>
            <a:r>
              <a:rPr lang="en-US" sz="2000" spc="-21" dirty="0" smtClean="0">
                <a:latin typeface="Times New Roman"/>
                <a:cs typeface="Times New Roman"/>
              </a:rPr>
              <a:t> </a:t>
            </a:r>
            <a:r>
              <a:rPr lang="en-US" sz="2000" spc="0" dirty="0" smtClean="0">
                <a:latin typeface="Times New Roman"/>
                <a:cs typeface="Times New Roman"/>
              </a:rPr>
              <a:t>S</a:t>
            </a:r>
            <a:r>
              <a:rPr lang="en-US" sz="2000" spc="-25" dirty="0" smtClean="0">
                <a:latin typeface="Times New Roman"/>
                <a:cs typeface="Times New Roman"/>
              </a:rPr>
              <a:t>o</a:t>
            </a:r>
            <a:r>
              <a:rPr lang="en-US" sz="2000" spc="-50" dirty="0" smtClean="0">
                <a:latin typeface="Times New Roman"/>
                <a:cs typeface="Times New Roman"/>
              </a:rPr>
              <a:t>f</a:t>
            </a:r>
            <a:r>
              <a:rPr lang="en-US" sz="2000" spc="19" dirty="0" smtClean="0">
                <a:latin typeface="Times New Roman"/>
                <a:cs typeface="Times New Roman"/>
              </a:rPr>
              <a:t>t</a:t>
            </a:r>
            <a:r>
              <a:rPr lang="en-US" sz="2000" spc="-19" dirty="0" smtClean="0">
                <a:latin typeface="Times New Roman"/>
                <a:cs typeface="Times New Roman"/>
              </a:rPr>
              <a:t>w</a:t>
            </a:r>
            <a:r>
              <a:rPr lang="en-US" sz="2000" spc="0" dirty="0" smtClean="0">
                <a:latin typeface="Times New Roman"/>
                <a:cs typeface="Times New Roman"/>
              </a:rPr>
              <a:t>are</a:t>
            </a:r>
            <a:r>
              <a:rPr lang="en-US" sz="2000" spc="24" dirty="0" smtClean="0">
                <a:latin typeface="Times New Roman"/>
                <a:cs typeface="Times New Roman"/>
              </a:rPr>
              <a:t> </a:t>
            </a:r>
            <a:r>
              <a:rPr lang="en-US" sz="2000" spc="0" dirty="0" smtClean="0">
                <a:latin typeface="Times New Roman"/>
                <a:cs typeface="Times New Roman"/>
              </a:rPr>
              <a:t>)</a:t>
            </a:r>
            <a:endParaRPr lang="en-US" sz="2000" dirty="0">
              <a:latin typeface="Times New Roman"/>
              <a:cs typeface="Times New Roman"/>
            </a:endParaRPr>
          </a:p>
          <a:p>
            <a:pPr marL="127000" marR="75986" indent="-342900">
              <a:lnSpc>
                <a:spcPct val="95825"/>
              </a:lnSpc>
              <a:spcBef>
                <a:spcPts val="1596"/>
              </a:spcBef>
              <a:buFont typeface="+mj-lt"/>
              <a:buAutoNum type="arabicPeriod"/>
            </a:pPr>
            <a:r>
              <a:rPr lang="en-US" sz="2000" spc="-300" dirty="0" smtClean="0">
                <a:latin typeface="Times New Roman"/>
                <a:cs typeface="Times New Roman"/>
              </a:rPr>
              <a:t>W</a:t>
            </a:r>
            <a:r>
              <a:rPr lang="en-US" sz="2000" spc="-25" dirty="0" smtClean="0">
                <a:latin typeface="Times New Roman"/>
                <a:cs typeface="Times New Roman"/>
              </a:rPr>
              <a:t>o</a:t>
            </a:r>
            <a:r>
              <a:rPr lang="en-US" sz="2000" spc="-14" dirty="0" smtClean="0">
                <a:latin typeface="Times New Roman"/>
                <a:cs typeface="Times New Roman"/>
              </a:rPr>
              <a:t>r</a:t>
            </a:r>
            <a:r>
              <a:rPr lang="en-US" sz="2000" spc="-29" dirty="0" smtClean="0">
                <a:latin typeface="Times New Roman"/>
                <a:cs typeface="Times New Roman"/>
              </a:rPr>
              <a:t>l</a:t>
            </a:r>
            <a:r>
              <a:rPr lang="en-US" sz="2000" spc="0" dirty="0" smtClean="0">
                <a:latin typeface="Times New Roman"/>
                <a:cs typeface="Times New Roman"/>
              </a:rPr>
              <a:t>d</a:t>
            </a:r>
            <a:r>
              <a:rPr lang="en-US" sz="2000" spc="79" dirty="0" smtClean="0">
                <a:latin typeface="Times New Roman"/>
                <a:cs typeface="Times New Roman"/>
              </a:rPr>
              <a:t> </a:t>
            </a:r>
            <a:r>
              <a:rPr lang="en-US" sz="2000" spc="-25" dirty="0" smtClean="0">
                <a:latin typeface="Times New Roman"/>
                <a:cs typeface="Times New Roman"/>
              </a:rPr>
              <a:t>o</a:t>
            </a:r>
            <a:r>
              <a:rPr lang="en-US" sz="2000" spc="0" dirty="0" smtClean="0">
                <a:latin typeface="Times New Roman"/>
                <a:cs typeface="Times New Roman"/>
              </a:rPr>
              <a:t>f</a:t>
            </a:r>
            <a:r>
              <a:rPr lang="en-US" sz="2000" spc="-44" dirty="0" smtClean="0">
                <a:latin typeface="Times New Roman"/>
                <a:cs typeface="Times New Roman"/>
              </a:rPr>
              <a:t> </a:t>
            </a:r>
            <a:r>
              <a:rPr lang="en-US" sz="2000" spc="-300" dirty="0" smtClean="0">
                <a:latin typeface="Times New Roman"/>
                <a:cs typeface="Times New Roman"/>
              </a:rPr>
              <a:t>W</a:t>
            </a:r>
            <a:r>
              <a:rPr lang="en-US" sz="2000" spc="9" dirty="0" smtClean="0">
                <a:latin typeface="Times New Roman"/>
                <a:cs typeface="Times New Roman"/>
              </a:rPr>
              <a:t>a</a:t>
            </a:r>
            <a:r>
              <a:rPr lang="en-US" sz="2000" spc="0" dirty="0" smtClean="0">
                <a:latin typeface="Times New Roman"/>
                <a:cs typeface="Times New Roman"/>
              </a:rPr>
              <a:t>r </a:t>
            </a:r>
            <a:r>
              <a:rPr lang="en-US" sz="2000" spc="9" dirty="0" smtClean="0">
                <a:latin typeface="Times New Roman"/>
                <a:cs typeface="Times New Roman"/>
              </a:rPr>
              <a:t>c</a:t>
            </a:r>
            <a:r>
              <a:rPr lang="en-US" sz="2000" spc="-14" dirty="0" smtClean="0">
                <a:latin typeface="Times New Roman"/>
                <a:cs typeface="Times New Roman"/>
              </a:rPr>
              <a:t>r</a:t>
            </a:r>
            <a:r>
              <a:rPr lang="en-US" sz="2000" spc="9" dirty="0" smtClean="0">
                <a:latin typeface="Times New Roman"/>
                <a:cs typeface="Times New Roman"/>
              </a:rPr>
              <a:t>a</a:t>
            </a:r>
            <a:r>
              <a:rPr lang="en-US" sz="2000" spc="-14" dirty="0" smtClean="0">
                <a:latin typeface="Times New Roman"/>
                <a:cs typeface="Times New Roman"/>
              </a:rPr>
              <a:t>f</a:t>
            </a:r>
            <a:r>
              <a:rPr lang="en-US" sz="2000" spc="0" dirty="0" smtClean="0">
                <a:latin typeface="Times New Roman"/>
                <a:cs typeface="Times New Roman"/>
              </a:rPr>
              <a:t>t</a:t>
            </a:r>
            <a:r>
              <a:rPr lang="en-US" sz="2000" spc="-19" dirty="0" smtClean="0">
                <a:latin typeface="Times New Roman"/>
                <a:cs typeface="Times New Roman"/>
              </a:rPr>
              <a:t> </a:t>
            </a:r>
            <a:r>
              <a:rPr lang="en-US" sz="2000" spc="-14" dirty="0" smtClean="0">
                <a:latin typeface="Times New Roman"/>
                <a:cs typeface="Times New Roman"/>
              </a:rPr>
              <a:t>(</a:t>
            </a:r>
            <a:r>
              <a:rPr lang="en-US" sz="2000" spc="-64" dirty="0" smtClean="0">
                <a:latin typeface="Times New Roman"/>
                <a:cs typeface="Times New Roman"/>
              </a:rPr>
              <a:t>G</a:t>
            </a:r>
            <a:r>
              <a:rPr lang="en-US" sz="2000" spc="9" dirty="0" smtClean="0">
                <a:latin typeface="Times New Roman"/>
                <a:cs typeface="Times New Roman"/>
              </a:rPr>
              <a:t>a</a:t>
            </a:r>
            <a:r>
              <a:rPr lang="en-US" sz="2000" spc="0" dirty="0" smtClean="0">
                <a:latin typeface="Times New Roman"/>
                <a:cs typeface="Times New Roman"/>
              </a:rPr>
              <a:t>me</a:t>
            </a:r>
            <a:r>
              <a:rPr lang="en-US" sz="2000" spc="-50" dirty="0" smtClean="0">
                <a:latin typeface="Times New Roman"/>
                <a:cs typeface="Times New Roman"/>
              </a:rPr>
              <a:t> </a:t>
            </a:r>
            <a:r>
              <a:rPr lang="en-US" sz="2000" spc="-9" dirty="0" smtClean="0">
                <a:latin typeface="Times New Roman"/>
                <a:cs typeface="Times New Roman"/>
              </a:rPr>
              <a:t>S</a:t>
            </a:r>
            <a:r>
              <a:rPr lang="en-US" sz="2000" spc="-25" dirty="0" smtClean="0">
                <a:latin typeface="Times New Roman"/>
                <a:cs typeface="Times New Roman"/>
              </a:rPr>
              <a:t>o</a:t>
            </a:r>
            <a:r>
              <a:rPr lang="en-US" sz="2000" spc="-14" dirty="0" smtClean="0">
                <a:latin typeface="Times New Roman"/>
                <a:cs typeface="Times New Roman"/>
              </a:rPr>
              <a:t>f</a:t>
            </a:r>
            <a:r>
              <a:rPr lang="en-US" sz="2000" spc="14" dirty="0" smtClean="0">
                <a:latin typeface="Times New Roman"/>
                <a:cs typeface="Times New Roman"/>
              </a:rPr>
              <a:t>t</a:t>
            </a:r>
            <a:r>
              <a:rPr lang="en-US" sz="2000" spc="-64" dirty="0" smtClean="0">
                <a:latin typeface="Times New Roman"/>
                <a:cs typeface="Times New Roman"/>
              </a:rPr>
              <a:t>w</a:t>
            </a:r>
            <a:r>
              <a:rPr lang="en-US" sz="2000" spc="9" dirty="0" smtClean="0">
                <a:latin typeface="Times New Roman"/>
                <a:cs typeface="Times New Roman"/>
              </a:rPr>
              <a:t>a</a:t>
            </a:r>
            <a:r>
              <a:rPr lang="en-US" sz="2000" spc="-14" dirty="0" smtClean="0">
                <a:latin typeface="Times New Roman"/>
                <a:cs typeface="Times New Roman"/>
              </a:rPr>
              <a:t>r</a:t>
            </a:r>
            <a:r>
              <a:rPr lang="en-US" sz="2000" spc="-34" dirty="0" smtClean="0">
                <a:latin typeface="Times New Roman"/>
                <a:cs typeface="Times New Roman"/>
              </a:rPr>
              <a:t>e</a:t>
            </a:r>
            <a:r>
              <a:rPr lang="en-US" sz="2000" spc="0" dirty="0" smtClean="0">
                <a:latin typeface="Times New Roman"/>
                <a:cs typeface="Times New Roman"/>
              </a:rPr>
              <a:t>)</a:t>
            </a:r>
            <a:endParaRPr lang="en-US" sz="2000" dirty="0">
              <a:latin typeface="Times New Roman"/>
              <a:cs typeface="Times New Roman"/>
            </a:endParaRPr>
          </a:p>
          <a:p>
            <a:pPr marL="127000" marR="75986" indent="-342900">
              <a:lnSpc>
                <a:spcPct val="95825"/>
              </a:lnSpc>
              <a:spcBef>
                <a:spcPts val="1596"/>
              </a:spcBef>
              <a:buFont typeface="+mj-lt"/>
              <a:buAutoNum type="arabicPeriod"/>
            </a:pPr>
            <a:r>
              <a:rPr lang="en-US" sz="2000" spc="-64" dirty="0" smtClean="0">
                <a:latin typeface="Times New Roman"/>
                <a:cs typeface="Times New Roman"/>
              </a:rPr>
              <a:t>A</a:t>
            </a:r>
            <a:r>
              <a:rPr lang="en-US" sz="2000" spc="25" dirty="0" smtClean="0">
                <a:latin typeface="Times New Roman"/>
                <a:cs typeface="Times New Roman"/>
              </a:rPr>
              <a:t>d</a:t>
            </a:r>
            <a:r>
              <a:rPr lang="en-US" sz="2000" spc="-25" dirty="0" smtClean="0">
                <a:latin typeface="Times New Roman"/>
                <a:cs typeface="Times New Roman"/>
              </a:rPr>
              <a:t>o</a:t>
            </a:r>
            <a:r>
              <a:rPr lang="en-US" sz="2000" spc="25" dirty="0" smtClean="0">
                <a:latin typeface="Times New Roman"/>
                <a:cs typeface="Times New Roman"/>
              </a:rPr>
              <a:t>b</a:t>
            </a:r>
            <a:r>
              <a:rPr lang="en-US" sz="2000" spc="0" dirty="0" smtClean="0">
                <a:latin typeface="Times New Roman"/>
                <a:cs typeface="Times New Roman"/>
              </a:rPr>
              <a:t>e</a:t>
            </a:r>
            <a:r>
              <a:rPr lang="en-US" sz="2000" spc="25" dirty="0" smtClean="0">
                <a:latin typeface="Times New Roman"/>
                <a:cs typeface="Times New Roman"/>
              </a:rPr>
              <a:t> </a:t>
            </a:r>
            <a:r>
              <a:rPr lang="en-US" sz="2000" spc="-9" dirty="0" smtClean="0">
                <a:latin typeface="Times New Roman"/>
                <a:cs typeface="Times New Roman"/>
              </a:rPr>
              <a:t>P</a:t>
            </a:r>
            <a:r>
              <a:rPr lang="en-US" sz="2000" spc="25" dirty="0" smtClean="0">
                <a:latin typeface="Times New Roman"/>
                <a:cs typeface="Times New Roman"/>
              </a:rPr>
              <a:t>h</a:t>
            </a:r>
            <a:r>
              <a:rPr lang="en-US" sz="2000" spc="-25" dirty="0" smtClean="0">
                <a:latin typeface="Times New Roman"/>
                <a:cs typeface="Times New Roman"/>
              </a:rPr>
              <a:t>o</a:t>
            </a:r>
            <a:r>
              <a:rPr lang="en-US" sz="2000" spc="14" dirty="0" smtClean="0">
                <a:latin typeface="Times New Roman"/>
                <a:cs typeface="Times New Roman"/>
              </a:rPr>
              <a:t>t</a:t>
            </a:r>
            <a:r>
              <a:rPr lang="en-US" sz="2000" spc="-25" dirty="0" smtClean="0">
                <a:latin typeface="Times New Roman"/>
                <a:cs typeface="Times New Roman"/>
              </a:rPr>
              <a:t>o</a:t>
            </a:r>
            <a:r>
              <a:rPr lang="en-US" sz="2000" spc="0" dirty="0" smtClean="0">
                <a:latin typeface="Times New Roman"/>
                <a:cs typeface="Times New Roman"/>
              </a:rPr>
              <a:t>s</a:t>
            </a:r>
            <a:r>
              <a:rPr lang="en-US" sz="2000" spc="19" dirty="0" smtClean="0">
                <a:latin typeface="Times New Roman"/>
                <a:cs typeface="Times New Roman"/>
              </a:rPr>
              <a:t>h</a:t>
            </a:r>
            <a:r>
              <a:rPr lang="en-US" sz="2000" spc="-25" dirty="0" smtClean="0">
                <a:latin typeface="Times New Roman"/>
                <a:cs typeface="Times New Roman"/>
              </a:rPr>
              <a:t>o</a:t>
            </a:r>
            <a:r>
              <a:rPr lang="en-US" sz="2000" spc="0" dirty="0" smtClean="0">
                <a:latin typeface="Times New Roman"/>
                <a:cs typeface="Times New Roman"/>
              </a:rPr>
              <a:t>p</a:t>
            </a:r>
            <a:r>
              <a:rPr lang="en-US" sz="2000" spc="-54" dirty="0" smtClean="0">
                <a:latin typeface="Times New Roman"/>
                <a:cs typeface="Times New Roman"/>
              </a:rPr>
              <a:t> </a:t>
            </a:r>
            <a:r>
              <a:rPr lang="en-US" sz="2000" spc="-14" dirty="0" smtClean="0">
                <a:latin typeface="Times New Roman"/>
                <a:cs typeface="Times New Roman"/>
              </a:rPr>
              <a:t>(</a:t>
            </a:r>
            <a:r>
              <a:rPr lang="en-US" sz="2000" spc="-64" dirty="0" smtClean="0">
                <a:latin typeface="Times New Roman"/>
                <a:cs typeface="Times New Roman"/>
              </a:rPr>
              <a:t>G</a:t>
            </a:r>
            <a:r>
              <a:rPr lang="en-US" sz="2000" spc="-14" dirty="0" smtClean="0">
                <a:latin typeface="Times New Roman"/>
                <a:cs typeface="Times New Roman"/>
              </a:rPr>
              <a:t>r</a:t>
            </a:r>
            <a:r>
              <a:rPr lang="en-US" sz="2000" spc="9" dirty="0" smtClean="0">
                <a:latin typeface="Times New Roman"/>
                <a:cs typeface="Times New Roman"/>
              </a:rPr>
              <a:t>a</a:t>
            </a:r>
            <a:r>
              <a:rPr lang="en-US" sz="2000" spc="25" dirty="0" smtClean="0">
                <a:latin typeface="Times New Roman"/>
                <a:cs typeface="Times New Roman"/>
              </a:rPr>
              <a:t>ph</a:t>
            </a:r>
            <a:r>
              <a:rPr lang="en-US" sz="2000" spc="14" dirty="0" smtClean="0">
                <a:latin typeface="Times New Roman"/>
                <a:cs typeface="Times New Roman"/>
              </a:rPr>
              <a:t>i</a:t>
            </a:r>
            <a:r>
              <a:rPr lang="en-US" sz="2000" spc="9" dirty="0" smtClean="0">
                <a:latin typeface="Times New Roman"/>
                <a:cs typeface="Times New Roman"/>
              </a:rPr>
              <a:t>c</a:t>
            </a:r>
            <a:r>
              <a:rPr lang="en-US" sz="2000" spc="0" dirty="0" smtClean="0">
                <a:latin typeface="Times New Roman"/>
                <a:cs typeface="Times New Roman"/>
              </a:rPr>
              <a:t>s</a:t>
            </a:r>
            <a:r>
              <a:rPr lang="en-US" sz="2000" spc="-109" dirty="0" smtClean="0">
                <a:latin typeface="Times New Roman"/>
                <a:cs typeface="Times New Roman"/>
              </a:rPr>
              <a:t> </a:t>
            </a:r>
            <a:r>
              <a:rPr lang="en-US" sz="2000" spc="-9" dirty="0" smtClean="0">
                <a:latin typeface="Times New Roman"/>
                <a:cs typeface="Times New Roman"/>
              </a:rPr>
              <a:t>S</a:t>
            </a:r>
            <a:r>
              <a:rPr lang="en-US" sz="2000" spc="-25" dirty="0" smtClean="0">
                <a:latin typeface="Times New Roman"/>
                <a:cs typeface="Times New Roman"/>
              </a:rPr>
              <a:t>o</a:t>
            </a:r>
            <a:r>
              <a:rPr lang="en-US" sz="2000" spc="-14" dirty="0" smtClean="0">
                <a:latin typeface="Times New Roman"/>
                <a:cs typeface="Times New Roman"/>
              </a:rPr>
              <a:t>f</a:t>
            </a:r>
            <a:r>
              <a:rPr lang="en-US" sz="2000" spc="14" dirty="0" smtClean="0">
                <a:latin typeface="Times New Roman"/>
                <a:cs typeface="Times New Roman"/>
              </a:rPr>
              <a:t>t</a:t>
            </a:r>
            <a:r>
              <a:rPr lang="en-US" sz="2000" spc="-64" dirty="0" smtClean="0">
                <a:latin typeface="Times New Roman"/>
                <a:cs typeface="Times New Roman"/>
              </a:rPr>
              <a:t>w</a:t>
            </a:r>
            <a:r>
              <a:rPr lang="en-US" sz="2000" spc="9" dirty="0" smtClean="0">
                <a:latin typeface="Times New Roman"/>
                <a:cs typeface="Times New Roman"/>
              </a:rPr>
              <a:t>a</a:t>
            </a:r>
            <a:r>
              <a:rPr lang="en-US" sz="2000" spc="-14" dirty="0" smtClean="0">
                <a:latin typeface="Times New Roman"/>
                <a:cs typeface="Times New Roman"/>
              </a:rPr>
              <a:t>r</a:t>
            </a:r>
            <a:r>
              <a:rPr lang="en-US" sz="2000" spc="-34" dirty="0" smtClean="0">
                <a:latin typeface="Times New Roman"/>
                <a:cs typeface="Times New Roman"/>
              </a:rPr>
              <a:t>e</a:t>
            </a:r>
            <a:r>
              <a:rPr lang="en-US" sz="2000" spc="0" dirty="0" smtClean="0">
                <a:latin typeface="Times New Roman"/>
                <a:cs typeface="Times New Roman"/>
              </a:rPr>
              <a:t>)</a:t>
            </a:r>
            <a:endParaRPr lang="en-US" sz="2000" dirty="0" smtClean="0">
              <a:latin typeface="Times New Roman"/>
              <a:cs typeface="Times New Roman"/>
            </a:endParaRPr>
          </a:p>
          <a:p>
            <a:endParaRPr lang="en-US" dirty="0"/>
          </a:p>
        </p:txBody>
      </p:sp>
    </p:spTree>
    <p:extLst>
      <p:ext uri="{BB962C8B-B14F-4D97-AF65-F5344CB8AC3E}">
        <p14:creationId xmlns:p14="http://schemas.microsoft.com/office/powerpoint/2010/main" val="37097817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CLASSIFICATION OF APPLICATION SOFTWARE</a:t>
            </a:r>
          </a:p>
        </p:txBody>
      </p:sp>
      <p:sp>
        <p:nvSpPr>
          <p:cNvPr id="3" name="Content Placeholder 2"/>
          <p:cNvSpPr>
            <a:spLocks noGrp="1"/>
          </p:cNvSpPr>
          <p:nvPr>
            <p:ph idx="1"/>
          </p:nvPr>
        </p:nvSpPr>
        <p:spPr/>
        <p:txBody>
          <a:bodyPr/>
          <a:lstStyle/>
          <a:p>
            <a:r>
              <a:rPr lang="en-US" dirty="0"/>
              <a:t>Application software can be classified into 2, that is </a:t>
            </a:r>
            <a:r>
              <a:rPr lang="en-US" b="1" dirty="0"/>
              <a:t>Off- the shelf software</a:t>
            </a:r>
            <a:r>
              <a:rPr lang="en-US" dirty="0"/>
              <a:t> and </a:t>
            </a:r>
            <a:r>
              <a:rPr lang="en-US" b="1" dirty="0"/>
              <a:t>Custom written/Bespoke/In-house developed software</a:t>
            </a:r>
            <a:r>
              <a:rPr lang="en-US" dirty="0"/>
              <a:t>. </a:t>
            </a:r>
          </a:p>
          <a:p>
            <a:pPr marL="514350" indent="-514350">
              <a:buFont typeface="+mj-lt"/>
              <a:buAutoNum type="arabicPeriod"/>
            </a:pPr>
            <a:r>
              <a:rPr lang="en-US" b="1" dirty="0" smtClean="0"/>
              <a:t>Off- </a:t>
            </a:r>
            <a:r>
              <a:rPr lang="en-US" b="1" dirty="0"/>
              <a:t>the shelf </a:t>
            </a:r>
            <a:r>
              <a:rPr lang="en-US" b="1" dirty="0" smtClean="0"/>
              <a:t>software. </a:t>
            </a:r>
            <a:r>
              <a:rPr lang="en-US" dirty="0"/>
              <a:t>This is software designed and packaged for sale. A user will find it readily available in shops for sale. Off-the -shelf is further subdivided into </a:t>
            </a:r>
            <a:r>
              <a:rPr lang="en-US" dirty="0" smtClean="0"/>
              <a:t>2:</a:t>
            </a:r>
          </a:p>
          <a:p>
            <a:pPr marL="971550" lvl="1" indent="-514350">
              <a:buFont typeface="+mj-lt"/>
              <a:buAutoNum type="romanLcPeriod"/>
            </a:pPr>
            <a:r>
              <a:rPr lang="en-US" dirty="0" smtClean="0"/>
              <a:t>General </a:t>
            </a:r>
            <a:r>
              <a:rPr lang="en-US" dirty="0"/>
              <a:t>purpose </a:t>
            </a:r>
            <a:r>
              <a:rPr lang="en-US" dirty="0" smtClean="0"/>
              <a:t>software</a:t>
            </a:r>
          </a:p>
          <a:p>
            <a:pPr marL="971550" lvl="1" indent="-514350">
              <a:buFont typeface="+mj-lt"/>
              <a:buAutoNum type="romanLcPeriod"/>
            </a:pPr>
            <a:r>
              <a:rPr lang="en-US" dirty="0" smtClean="0"/>
              <a:t>Special </a:t>
            </a:r>
            <a:r>
              <a:rPr lang="en-US" dirty="0"/>
              <a:t>purpose software</a:t>
            </a:r>
            <a:r>
              <a:rPr lang="en-US" dirty="0" smtClean="0"/>
              <a:t>.</a:t>
            </a:r>
          </a:p>
          <a:p>
            <a:pPr marL="514350" indent="-514350">
              <a:buFont typeface="+mj-lt"/>
              <a:buAutoNum type="arabicPeriod"/>
            </a:pPr>
            <a:endParaRPr lang="en-US" dirty="0"/>
          </a:p>
        </p:txBody>
      </p:sp>
    </p:spTree>
    <p:extLst>
      <p:ext uri="{BB962C8B-B14F-4D97-AF65-F5344CB8AC3E}">
        <p14:creationId xmlns:p14="http://schemas.microsoft.com/office/powerpoint/2010/main" val="8286313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General purpose application software</a:t>
            </a:r>
          </a:p>
        </p:txBody>
      </p:sp>
      <p:sp>
        <p:nvSpPr>
          <p:cNvPr id="3" name="Content Placeholder 2"/>
          <p:cNvSpPr>
            <a:spLocks noGrp="1"/>
          </p:cNvSpPr>
          <p:nvPr>
            <p:ph idx="1"/>
          </p:nvPr>
        </p:nvSpPr>
        <p:spPr/>
        <p:txBody>
          <a:bodyPr/>
          <a:lstStyle/>
          <a:p>
            <a:r>
              <a:rPr lang="en-US" b="1" dirty="0" smtClean="0"/>
              <a:t>General </a:t>
            </a:r>
            <a:r>
              <a:rPr lang="en-US" b="1" dirty="0"/>
              <a:t>purpose </a:t>
            </a:r>
            <a:r>
              <a:rPr lang="en-US" dirty="0"/>
              <a:t>application software is a type of software that can be used for a variety of tasks. </a:t>
            </a:r>
          </a:p>
          <a:p>
            <a:r>
              <a:rPr lang="en-US" dirty="0" smtClean="0"/>
              <a:t>It </a:t>
            </a:r>
            <a:r>
              <a:rPr lang="en-US" dirty="0"/>
              <a:t>is not limited to one particular function. For example a word processor could be classed as general purpose software as it would allow a user to write a novel, create a restaurant menu or even make a poster.</a:t>
            </a:r>
          </a:p>
        </p:txBody>
      </p:sp>
    </p:spTree>
    <p:extLst>
      <p:ext uri="{BB962C8B-B14F-4D97-AF65-F5344CB8AC3E}">
        <p14:creationId xmlns:p14="http://schemas.microsoft.com/office/powerpoint/2010/main" val="836138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Special purpose application software</a:t>
            </a:r>
          </a:p>
        </p:txBody>
      </p:sp>
      <p:sp>
        <p:nvSpPr>
          <p:cNvPr id="3" name="Content Placeholder 2"/>
          <p:cNvSpPr>
            <a:spLocks noGrp="1"/>
          </p:cNvSpPr>
          <p:nvPr>
            <p:ph idx="1"/>
          </p:nvPr>
        </p:nvSpPr>
        <p:spPr/>
        <p:txBody>
          <a:bodyPr/>
          <a:lstStyle/>
          <a:p>
            <a:r>
              <a:rPr lang="en-US" b="1" dirty="0" smtClean="0"/>
              <a:t>Special </a:t>
            </a:r>
            <a:r>
              <a:rPr lang="en-US" b="1" dirty="0"/>
              <a:t>purpose </a:t>
            </a:r>
            <a:r>
              <a:rPr lang="en-US" dirty="0"/>
              <a:t>application software is a type of software created to execute one specific task. For example a camera application on your phone will only allow you to take and share pictures. </a:t>
            </a:r>
            <a:endParaRPr lang="en-US" dirty="0" smtClean="0"/>
          </a:p>
          <a:p>
            <a:r>
              <a:rPr lang="en-US" dirty="0" smtClean="0"/>
              <a:t>Another </a:t>
            </a:r>
            <a:r>
              <a:rPr lang="en-US" dirty="0"/>
              <a:t>example would be a chess game, it would only allow you to play chess, web browsers, calculators, media players, calendar programs etc.</a:t>
            </a:r>
          </a:p>
        </p:txBody>
      </p:sp>
    </p:spTree>
    <p:extLst>
      <p:ext uri="{BB962C8B-B14F-4D97-AF65-F5344CB8AC3E}">
        <p14:creationId xmlns:p14="http://schemas.microsoft.com/office/powerpoint/2010/main" val="2937186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Advantages /reasons of using off-the-shelf software</a:t>
            </a:r>
            <a:endParaRPr lang="en-US" dirty="0"/>
          </a:p>
        </p:txBody>
      </p:sp>
      <p:sp>
        <p:nvSpPr>
          <p:cNvPr id="3" name="Content Placeholder 2"/>
          <p:cNvSpPr>
            <a:spLocks noGrp="1"/>
          </p:cNvSpPr>
          <p:nvPr>
            <p:ph idx="1"/>
          </p:nvPr>
        </p:nvSpPr>
        <p:spPr/>
        <p:txBody>
          <a:bodyPr/>
          <a:lstStyle/>
          <a:p>
            <a:r>
              <a:rPr lang="en-US" dirty="0" smtClean="0"/>
              <a:t>It </a:t>
            </a:r>
            <a:r>
              <a:rPr lang="en-US" dirty="0"/>
              <a:t>is relatively cheap, especially when compared to custom written </a:t>
            </a:r>
            <a:r>
              <a:rPr lang="en-US" dirty="0" smtClean="0"/>
              <a:t>software</a:t>
            </a:r>
          </a:p>
          <a:p>
            <a:r>
              <a:rPr lang="en-US" dirty="0" smtClean="0"/>
              <a:t>It </a:t>
            </a:r>
            <a:r>
              <a:rPr lang="en-US" dirty="0"/>
              <a:t>is easily available from most computer </a:t>
            </a:r>
            <a:r>
              <a:rPr lang="en-US" dirty="0" smtClean="0"/>
              <a:t>shops</a:t>
            </a:r>
          </a:p>
          <a:p>
            <a:r>
              <a:rPr lang="en-US" dirty="0" smtClean="0"/>
              <a:t>It </a:t>
            </a:r>
            <a:r>
              <a:rPr lang="en-US" dirty="0"/>
              <a:t>will have been thoroughly tested so there won’t be any serious problem or </a:t>
            </a:r>
            <a:r>
              <a:rPr lang="en-US" dirty="0" smtClean="0"/>
              <a:t>bugs</a:t>
            </a:r>
          </a:p>
          <a:p>
            <a:r>
              <a:rPr lang="en-US" dirty="0" smtClean="0"/>
              <a:t>There </a:t>
            </a:r>
            <a:r>
              <a:rPr lang="en-US" dirty="0"/>
              <a:t>is lots of user support i.e. books, user guides, online help and discussion forums on the internet</a:t>
            </a:r>
          </a:p>
        </p:txBody>
      </p:sp>
    </p:spTree>
    <p:extLst>
      <p:ext uri="{BB962C8B-B14F-4D97-AF65-F5344CB8AC3E}">
        <p14:creationId xmlns:p14="http://schemas.microsoft.com/office/powerpoint/2010/main" val="3310957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Bespoke/Customized Application Software</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Bespoke </a:t>
            </a:r>
            <a:r>
              <a:rPr lang="en-US" dirty="0"/>
              <a:t>application software is tailor made for a specific user and purpose. For example a factory may require software to run a robot to make cars, however, it is the only factory making that car in the world, so the software required would have to be specially build for the task. Other examples might include software for hospitals and medical equipment, software being written inside banks and other financial institutions</a:t>
            </a:r>
            <a:r>
              <a:rPr lang="en-US" dirty="0" smtClean="0"/>
              <a:t>.</a:t>
            </a:r>
            <a:endParaRPr lang="en-US" dirty="0"/>
          </a:p>
        </p:txBody>
      </p:sp>
    </p:spTree>
    <p:extLst>
      <p:ext uri="{BB962C8B-B14F-4D97-AF65-F5344CB8AC3E}">
        <p14:creationId xmlns:p14="http://schemas.microsoft.com/office/powerpoint/2010/main" val="2558131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Advantages Customized /Bespoke Application Software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company will get the exact  software they </a:t>
            </a:r>
            <a:r>
              <a:rPr lang="en-US" dirty="0" smtClean="0"/>
              <a:t>need.</a:t>
            </a:r>
          </a:p>
          <a:p>
            <a:r>
              <a:rPr lang="en-US" dirty="0" smtClean="0"/>
              <a:t>The </a:t>
            </a:r>
            <a:r>
              <a:rPr lang="en-US" dirty="0"/>
              <a:t>software will work exactly how they want it to </a:t>
            </a:r>
            <a:r>
              <a:rPr lang="en-US" dirty="0" smtClean="0"/>
              <a:t>work.</a:t>
            </a:r>
          </a:p>
          <a:p>
            <a:r>
              <a:rPr lang="en-US" dirty="0" smtClean="0"/>
              <a:t>The </a:t>
            </a:r>
            <a:r>
              <a:rPr lang="en-US" dirty="0"/>
              <a:t>software will only have the features that they specifically need in their business.</a:t>
            </a:r>
          </a:p>
          <a:p>
            <a:endParaRPr lang="en-US" dirty="0"/>
          </a:p>
        </p:txBody>
      </p:sp>
    </p:spTree>
    <p:extLst>
      <p:ext uri="{BB962C8B-B14F-4D97-AF65-F5344CB8AC3E}">
        <p14:creationId xmlns:p14="http://schemas.microsoft.com/office/powerpoint/2010/main" val="6287733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The Main Disadvantages  of Customized/Bespoke Application Software Include;</a:t>
            </a:r>
            <a:endParaRPr lang="en-US" dirty="0"/>
          </a:p>
        </p:txBody>
      </p:sp>
      <p:sp>
        <p:nvSpPr>
          <p:cNvPr id="3" name="Content Placeholder 2"/>
          <p:cNvSpPr>
            <a:spLocks noGrp="1"/>
          </p:cNvSpPr>
          <p:nvPr>
            <p:ph idx="1"/>
          </p:nvPr>
        </p:nvSpPr>
        <p:spPr/>
        <p:txBody>
          <a:bodyPr>
            <a:normAutofit fontScale="92500"/>
          </a:bodyPr>
          <a:lstStyle/>
          <a:p>
            <a:r>
              <a:rPr lang="en-US" dirty="0" smtClean="0"/>
              <a:t>It </a:t>
            </a:r>
            <a:r>
              <a:rPr lang="en-US" dirty="0"/>
              <a:t>costs a lot of money to develop such a </a:t>
            </a:r>
            <a:r>
              <a:rPr lang="en-US" dirty="0" smtClean="0"/>
              <a:t>software</a:t>
            </a:r>
          </a:p>
          <a:p>
            <a:r>
              <a:rPr lang="en-US" dirty="0" smtClean="0"/>
              <a:t>It </a:t>
            </a:r>
            <a:r>
              <a:rPr lang="en-US" dirty="0"/>
              <a:t>may take some time to develop the software, when off- the-shelf software could be brought straight away </a:t>
            </a:r>
          </a:p>
          <a:p>
            <a:r>
              <a:rPr lang="en-US" dirty="0" smtClean="0"/>
              <a:t>The </a:t>
            </a:r>
            <a:r>
              <a:rPr lang="en-US" dirty="0"/>
              <a:t>company may need to develop a team of people such as business analysts, programmers, testers </a:t>
            </a:r>
            <a:r>
              <a:rPr lang="en-US" dirty="0" smtClean="0"/>
              <a:t>etc.</a:t>
            </a:r>
          </a:p>
          <a:p>
            <a:r>
              <a:rPr lang="en-US" dirty="0" smtClean="0"/>
              <a:t>Unlike </a:t>
            </a:r>
            <a:r>
              <a:rPr lang="en-US" dirty="0"/>
              <a:t>off- the-shelf software, there is unlikely to be any internet forums or websites to help users. For example popular spreadsheet applications have dozens of online help sites run by users and </a:t>
            </a:r>
            <a:r>
              <a:rPr lang="en-US" dirty="0" smtClean="0"/>
              <a:t>professionals</a:t>
            </a:r>
          </a:p>
          <a:p>
            <a:r>
              <a:rPr lang="en-US" dirty="0" smtClean="0"/>
              <a:t>The </a:t>
            </a:r>
            <a:r>
              <a:rPr lang="en-US" dirty="0"/>
              <a:t>software is more likely to be buggy as it probably won't have thousands of clients using and testing it.</a:t>
            </a:r>
          </a:p>
          <a:p>
            <a:endParaRPr lang="en-US" dirty="0"/>
          </a:p>
        </p:txBody>
      </p:sp>
    </p:spTree>
    <p:extLst>
      <p:ext uri="{BB962C8B-B14F-4D97-AF65-F5344CB8AC3E}">
        <p14:creationId xmlns:p14="http://schemas.microsoft.com/office/powerpoint/2010/main" val="468806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802" y="233307"/>
            <a:ext cx="10811025" cy="6624693"/>
          </a:xfrm>
        </p:spPr>
      </p:pic>
    </p:spTree>
    <p:extLst>
      <p:ext uri="{BB962C8B-B14F-4D97-AF65-F5344CB8AC3E}">
        <p14:creationId xmlns:p14="http://schemas.microsoft.com/office/powerpoint/2010/main" val="88719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operating system</a:t>
            </a:r>
            <a:endParaRPr lang="en-US" b="1" dirty="0"/>
          </a:p>
        </p:txBody>
      </p:sp>
      <p:sp>
        <p:nvSpPr>
          <p:cNvPr id="3" name="Content Placeholder 2"/>
          <p:cNvSpPr>
            <a:spLocks noGrp="1"/>
          </p:cNvSpPr>
          <p:nvPr>
            <p:ph idx="1"/>
          </p:nvPr>
        </p:nvSpPr>
        <p:spPr/>
        <p:txBody>
          <a:bodyPr/>
          <a:lstStyle/>
          <a:p>
            <a:r>
              <a:rPr lang="en-US" dirty="0" smtClean="0"/>
              <a:t>Operating system can be categorized according to availability, number of users, type of interface design and manufacturer.</a:t>
            </a:r>
          </a:p>
          <a:p>
            <a:pPr lvl="1"/>
            <a:r>
              <a:rPr lang="en-US" b="1" dirty="0" smtClean="0"/>
              <a:t>According to availability</a:t>
            </a:r>
          </a:p>
          <a:p>
            <a:pPr lvl="2"/>
            <a:r>
              <a:rPr lang="en-US" dirty="0" smtClean="0"/>
              <a:t>real-time operating systems</a:t>
            </a:r>
          </a:p>
          <a:p>
            <a:pPr lvl="2"/>
            <a:r>
              <a:rPr lang="en-US" dirty="0" smtClean="0"/>
              <a:t>Non-real-time operating systems</a:t>
            </a:r>
          </a:p>
          <a:p>
            <a:pPr lvl="1"/>
            <a:r>
              <a:rPr lang="en-US" b="1" dirty="0" smtClean="0"/>
              <a:t>According to number of users</a:t>
            </a:r>
          </a:p>
          <a:p>
            <a:pPr lvl="2"/>
            <a:r>
              <a:rPr lang="en-US" dirty="0" smtClean="0"/>
              <a:t>Single-User/Single-Tasking Operating Systems</a:t>
            </a:r>
          </a:p>
          <a:p>
            <a:pPr lvl="2"/>
            <a:r>
              <a:rPr lang="en-US" dirty="0" smtClean="0"/>
              <a:t>Single-User/Multi-Tasking </a:t>
            </a:r>
            <a:r>
              <a:rPr lang="en-US" dirty="0"/>
              <a:t>Operating </a:t>
            </a:r>
            <a:r>
              <a:rPr lang="en-US" dirty="0" smtClean="0"/>
              <a:t>Systems</a:t>
            </a:r>
          </a:p>
          <a:p>
            <a:pPr lvl="2"/>
            <a:r>
              <a:rPr lang="en-US" dirty="0" smtClean="0"/>
              <a:t>Multi-User/Multi-Tasking </a:t>
            </a:r>
            <a:r>
              <a:rPr lang="en-US" dirty="0"/>
              <a:t>Operating </a:t>
            </a:r>
            <a:r>
              <a:rPr lang="en-US" dirty="0" smtClean="0"/>
              <a:t>Systems</a:t>
            </a:r>
          </a:p>
          <a:p>
            <a:endParaRPr lang="en-US" dirty="0"/>
          </a:p>
        </p:txBody>
      </p:sp>
    </p:spTree>
    <p:extLst>
      <p:ext uri="{BB962C8B-B14F-4D97-AF65-F5344CB8AC3E}">
        <p14:creationId xmlns:p14="http://schemas.microsoft.com/office/powerpoint/2010/main" val="17157709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Some terminologies used in computer software:</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Firmware</a:t>
            </a:r>
            <a:r>
              <a:rPr lang="en-US" dirty="0" smtClean="0"/>
              <a:t> </a:t>
            </a:r>
          </a:p>
          <a:p>
            <a:r>
              <a:rPr lang="en-US" dirty="0" smtClean="0"/>
              <a:t>Is </a:t>
            </a:r>
            <a:r>
              <a:rPr lang="en-US" dirty="0"/>
              <a:t>a software program or set of instructions programmed on a hardware device. It provides instructions on how that device should operate. </a:t>
            </a:r>
          </a:p>
          <a:p>
            <a:r>
              <a:rPr lang="en-US" dirty="0" smtClean="0"/>
              <a:t>Unlike </a:t>
            </a:r>
            <a:r>
              <a:rPr lang="en-US" dirty="0"/>
              <a:t>normal software, firmware cannot be changed or deleted by an end-user without the aid of special programs and remains on that device regardless if it's on or off</a:t>
            </a:r>
            <a:r>
              <a:rPr lang="en-US" dirty="0" smtClean="0"/>
              <a:t>.</a:t>
            </a:r>
            <a:endParaRPr lang="en-US" dirty="0"/>
          </a:p>
        </p:txBody>
      </p:sp>
    </p:spTree>
    <p:extLst>
      <p:ext uri="{BB962C8B-B14F-4D97-AF65-F5344CB8AC3E}">
        <p14:creationId xmlns:p14="http://schemas.microsoft.com/office/powerpoint/2010/main" val="20000421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Software License</a:t>
            </a:r>
            <a:endParaRPr lang="en-US" dirty="0"/>
          </a:p>
        </p:txBody>
      </p:sp>
      <p:sp>
        <p:nvSpPr>
          <p:cNvPr id="3" name="Content Placeholder 2"/>
          <p:cNvSpPr>
            <a:spLocks noGrp="1"/>
          </p:cNvSpPr>
          <p:nvPr>
            <p:ph idx="1"/>
          </p:nvPr>
        </p:nvSpPr>
        <p:spPr/>
        <p:txBody>
          <a:bodyPr>
            <a:normAutofit/>
          </a:bodyPr>
          <a:lstStyle/>
          <a:p>
            <a:r>
              <a:rPr lang="en-US" b="1" dirty="0" smtClean="0"/>
              <a:t>A </a:t>
            </a:r>
            <a:r>
              <a:rPr lang="en-US" b="1" dirty="0"/>
              <a:t>software license </a:t>
            </a:r>
            <a:r>
              <a:rPr lang="en-US" dirty="0"/>
              <a:t>is a legal instrument that governs how the software can be used and distributed. When you download or install software, you are asked to agree to the terms of a license before you proceed with the installation. </a:t>
            </a:r>
          </a:p>
          <a:p>
            <a:r>
              <a:rPr lang="en-US" dirty="0" smtClean="0"/>
              <a:t>A </a:t>
            </a:r>
            <a:r>
              <a:rPr lang="en-US" dirty="0"/>
              <a:t>license does not mean you have to pay for the software because even free software is licensed. Software </a:t>
            </a:r>
            <a:r>
              <a:rPr lang="en-US" dirty="0" smtClean="0"/>
              <a:t>copyright</a:t>
            </a:r>
          </a:p>
          <a:p>
            <a:r>
              <a:rPr lang="en-US" dirty="0" smtClean="0"/>
              <a:t>It </a:t>
            </a:r>
            <a:r>
              <a:rPr lang="en-US" dirty="0"/>
              <a:t>is a law used by proprietary (commercial) software companies to prevent the unauthorized copying of their software. </a:t>
            </a:r>
          </a:p>
        </p:txBody>
      </p:sp>
    </p:spTree>
    <p:extLst>
      <p:ext uri="{BB962C8B-B14F-4D97-AF65-F5344CB8AC3E}">
        <p14:creationId xmlns:p14="http://schemas.microsoft.com/office/powerpoint/2010/main" val="566872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SOFTWARE PIRACY</a:t>
            </a:r>
            <a:endParaRPr lang="en-US" dirty="0"/>
          </a:p>
        </p:txBody>
      </p:sp>
      <p:sp>
        <p:nvSpPr>
          <p:cNvPr id="3" name="Content Placeholder 2"/>
          <p:cNvSpPr>
            <a:spLocks noGrp="1"/>
          </p:cNvSpPr>
          <p:nvPr>
            <p:ph idx="1"/>
          </p:nvPr>
        </p:nvSpPr>
        <p:spPr/>
        <p:txBody>
          <a:bodyPr>
            <a:normAutofit/>
          </a:bodyPr>
          <a:lstStyle/>
          <a:p>
            <a:r>
              <a:rPr lang="en-US" dirty="0" smtClean="0"/>
              <a:t>This </a:t>
            </a:r>
            <a:r>
              <a:rPr lang="en-US" dirty="0"/>
              <a:t>is the act of illegally using, copying or distributing software without ownership or legal rights. Types of software piracy include: </a:t>
            </a:r>
          </a:p>
          <a:p>
            <a:pPr lvl="1"/>
            <a:r>
              <a:rPr lang="en-US" b="1" dirty="0" smtClean="0"/>
              <a:t>Soft </a:t>
            </a:r>
            <a:r>
              <a:rPr lang="en-US" b="1" dirty="0"/>
              <a:t>lifting</a:t>
            </a:r>
            <a:r>
              <a:rPr lang="en-US" dirty="0"/>
              <a:t>: Borrowing and installing a copy of a software application from a colleague. </a:t>
            </a:r>
          </a:p>
          <a:p>
            <a:pPr lvl="1"/>
            <a:r>
              <a:rPr lang="en-US" b="1" dirty="0" smtClean="0"/>
              <a:t>Client-server </a:t>
            </a:r>
            <a:r>
              <a:rPr lang="en-US" b="1" dirty="0"/>
              <a:t>overuse</a:t>
            </a:r>
            <a:r>
              <a:rPr lang="en-US" dirty="0"/>
              <a:t>: Installing more copies of the software than you have licenses </a:t>
            </a:r>
            <a:r>
              <a:rPr lang="en-US" dirty="0" smtClean="0"/>
              <a:t>for.</a:t>
            </a:r>
          </a:p>
          <a:p>
            <a:pPr lvl="1"/>
            <a:r>
              <a:rPr lang="en-US" b="1" dirty="0" smtClean="0"/>
              <a:t>Hard-disk </a:t>
            </a:r>
            <a:r>
              <a:rPr lang="en-US" b="1" dirty="0"/>
              <a:t>loading</a:t>
            </a:r>
            <a:r>
              <a:rPr lang="en-US" dirty="0"/>
              <a:t>: Installing and selling unauthorized copies of software on refurbished or new computers</a:t>
            </a:r>
            <a:r>
              <a:rPr lang="en-US" dirty="0" smtClean="0"/>
              <a:t>.</a:t>
            </a:r>
            <a:endParaRPr lang="en-US" dirty="0"/>
          </a:p>
          <a:p>
            <a:endParaRPr lang="en-US" dirty="0"/>
          </a:p>
        </p:txBody>
      </p:sp>
    </p:spTree>
    <p:extLst>
      <p:ext uri="{BB962C8B-B14F-4D97-AF65-F5344CB8AC3E}">
        <p14:creationId xmlns:p14="http://schemas.microsoft.com/office/powerpoint/2010/main" val="11160016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Counterfeiting</a:t>
            </a:r>
            <a:endParaRPr lang="en-US" dirty="0"/>
          </a:p>
        </p:txBody>
      </p:sp>
      <p:sp>
        <p:nvSpPr>
          <p:cNvPr id="3" name="Content Placeholder 2"/>
          <p:cNvSpPr>
            <a:spLocks noGrp="1"/>
          </p:cNvSpPr>
          <p:nvPr>
            <p:ph idx="1"/>
          </p:nvPr>
        </p:nvSpPr>
        <p:spPr/>
        <p:txBody>
          <a:bodyPr>
            <a:normAutofit/>
          </a:bodyPr>
          <a:lstStyle/>
          <a:p>
            <a:r>
              <a:rPr lang="en-US" dirty="0" smtClean="0"/>
              <a:t>This means duplicating </a:t>
            </a:r>
            <a:r>
              <a:rPr lang="en-US" dirty="0"/>
              <a:t>and selling copyrighted </a:t>
            </a:r>
            <a:r>
              <a:rPr lang="en-US" dirty="0" smtClean="0"/>
              <a:t>programs.</a:t>
            </a:r>
          </a:p>
          <a:p>
            <a:r>
              <a:rPr lang="en-US" b="1" dirty="0" smtClean="0"/>
              <a:t>Online </a:t>
            </a:r>
            <a:r>
              <a:rPr lang="en-US" b="1" dirty="0"/>
              <a:t>piracy</a:t>
            </a:r>
            <a:r>
              <a:rPr lang="en-US" dirty="0" smtClean="0"/>
              <a:t>: Typically </a:t>
            </a:r>
            <a:r>
              <a:rPr lang="en-US" dirty="0"/>
              <a:t>involves downloading illegal software from peer-to-peer network, Internet auction or blog. </a:t>
            </a:r>
            <a:endParaRPr lang="en-US" dirty="0" smtClean="0"/>
          </a:p>
          <a:p>
            <a:r>
              <a:rPr lang="en-US" b="1" dirty="0" smtClean="0"/>
              <a:t>Packaged </a:t>
            </a:r>
            <a:r>
              <a:rPr lang="en-US" b="1" dirty="0"/>
              <a:t>software:</a:t>
            </a:r>
            <a:r>
              <a:rPr lang="en-US" dirty="0"/>
              <a:t> </a:t>
            </a:r>
            <a:r>
              <a:rPr lang="en-US" dirty="0" smtClean="0"/>
              <a:t>Is </a:t>
            </a:r>
            <a:r>
              <a:rPr lang="en-US" dirty="0"/>
              <a:t>commercial software, which is copyrighted and designed to meet the needs of a wide variety of users</a:t>
            </a:r>
            <a:r>
              <a:rPr lang="en-US" dirty="0" smtClean="0"/>
              <a:t>.</a:t>
            </a:r>
            <a:endParaRPr lang="en-US" dirty="0"/>
          </a:p>
        </p:txBody>
      </p:sp>
    </p:spTree>
    <p:extLst>
      <p:ext uri="{BB962C8B-B14F-4D97-AF65-F5344CB8AC3E}">
        <p14:creationId xmlns:p14="http://schemas.microsoft.com/office/powerpoint/2010/main" val="1386944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SOFTWARE SUITES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software suite, also known as application suite or productivity suite, is a software  package that has several applications that work well together because they have related functions, features and user interfaces, and are able to interact with each other. Business applications often come in suites, e.g. Microsoft Office, OpenOffice.org, and iWork, which bundle together a word processor application, a spreadsheet application, presentation graphics, database and e-mail applications, etc.</a:t>
            </a:r>
          </a:p>
          <a:p>
            <a:endParaRPr lang="en-US" dirty="0"/>
          </a:p>
        </p:txBody>
      </p:sp>
    </p:spTree>
    <p:extLst>
      <p:ext uri="{BB962C8B-B14F-4D97-AF65-F5344CB8AC3E}">
        <p14:creationId xmlns:p14="http://schemas.microsoft.com/office/powerpoint/2010/main" val="27154033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2869"/>
          </a:xfrm>
        </p:spPr>
        <p:txBody>
          <a:bodyPr/>
          <a:lstStyle/>
          <a:p>
            <a:pPr algn="ctr"/>
            <a:r>
              <a:rPr lang="en-US" b="1" dirty="0"/>
              <a:t>Advantages of software suites</a:t>
            </a:r>
            <a:endParaRPr lang="en-US" dirty="0"/>
          </a:p>
        </p:txBody>
      </p:sp>
      <p:sp>
        <p:nvSpPr>
          <p:cNvPr id="3" name="Content Placeholder 2"/>
          <p:cNvSpPr>
            <a:spLocks noGrp="1"/>
          </p:cNvSpPr>
          <p:nvPr>
            <p:ph idx="1"/>
          </p:nvPr>
        </p:nvSpPr>
        <p:spPr>
          <a:xfrm>
            <a:off x="725214" y="882868"/>
            <a:ext cx="10767848" cy="5975132"/>
          </a:xfrm>
        </p:spPr>
        <p:txBody>
          <a:bodyPr>
            <a:normAutofit/>
          </a:bodyPr>
          <a:lstStyle/>
          <a:p>
            <a:r>
              <a:rPr lang="en-US" sz="2400" dirty="0" smtClean="0"/>
              <a:t>It </a:t>
            </a:r>
            <a:r>
              <a:rPr lang="en-US" sz="2400" dirty="0"/>
              <a:t>is easy to transfer data from one component of the application to another. </a:t>
            </a:r>
          </a:p>
          <a:p>
            <a:r>
              <a:rPr lang="en-US" sz="2400" dirty="0" smtClean="0"/>
              <a:t>An </a:t>
            </a:r>
            <a:r>
              <a:rPr lang="en-US" sz="2400" dirty="0"/>
              <a:t>integrated software takes up less disk space than individual packages. </a:t>
            </a:r>
          </a:p>
          <a:p>
            <a:r>
              <a:rPr lang="en-US" sz="2400" dirty="0" smtClean="0"/>
              <a:t>The </a:t>
            </a:r>
            <a:r>
              <a:rPr lang="en-US" sz="2400" dirty="0"/>
              <a:t>user can move faster from one application to the next. </a:t>
            </a:r>
          </a:p>
          <a:p>
            <a:r>
              <a:rPr lang="en-US" sz="2400" dirty="0" smtClean="0"/>
              <a:t>It </a:t>
            </a:r>
            <a:r>
              <a:rPr lang="en-US" sz="2400" dirty="0"/>
              <a:t>is usually easier to learn how to use the applications in a software suite because the user interface for choosing commands is similar for all applications.</a:t>
            </a:r>
          </a:p>
          <a:p>
            <a:r>
              <a:rPr lang="en-US" sz="2400" dirty="0" smtClean="0"/>
              <a:t>A </a:t>
            </a:r>
            <a:r>
              <a:rPr lang="en-US" sz="2400" dirty="0"/>
              <a:t>software suite tends to be more powerful and versatile than individual </a:t>
            </a:r>
            <a:r>
              <a:rPr lang="en-US" sz="2400" dirty="0" smtClean="0"/>
              <a:t>applications.</a:t>
            </a:r>
          </a:p>
          <a:p>
            <a:r>
              <a:rPr lang="en-US" sz="2400" dirty="0" smtClean="0"/>
              <a:t>A </a:t>
            </a:r>
            <a:r>
              <a:rPr lang="en-US" sz="2400" dirty="0"/>
              <a:t>software suite is less likely to crash and contains fewer errors (bugs), since it has been widely tried and </a:t>
            </a:r>
            <a:r>
              <a:rPr lang="en-US" sz="2400" dirty="0" smtClean="0"/>
              <a:t>tested.</a:t>
            </a:r>
          </a:p>
          <a:p>
            <a:r>
              <a:rPr lang="en-US" sz="2400" dirty="0" smtClean="0"/>
              <a:t>The </a:t>
            </a:r>
            <a:r>
              <a:rPr lang="en-US" sz="2400" dirty="0"/>
              <a:t>producers of software suites often offer after-sales services (e.g. online help facilities); users can also get support from user groups and magazines.</a:t>
            </a:r>
          </a:p>
          <a:p>
            <a:endParaRPr lang="en-US" sz="2400" dirty="0"/>
          </a:p>
        </p:txBody>
      </p:sp>
    </p:spTree>
    <p:extLst>
      <p:ext uri="{BB962C8B-B14F-4D97-AF65-F5344CB8AC3E}">
        <p14:creationId xmlns:p14="http://schemas.microsoft.com/office/powerpoint/2010/main" val="5002914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PROPRIETARY SOFTWARE</a:t>
            </a:r>
            <a:endParaRPr lang="en-US" dirty="0"/>
          </a:p>
        </p:txBody>
      </p:sp>
      <p:sp>
        <p:nvSpPr>
          <p:cNvPr id="3" name="Content Placeholder 2"/>
          <p:cNvSpPr>
            <a:spLocks noGrp="1"/>
          </p:cNvSpPr>
          <p:nvPr>
            <p:ph idx="1"/>
          </p:nvPr>
        </p:nvSpPr>
        <p:spPr>
          <a:xfrm>
            <a:off x="838200" y="1825624"/>
            <a:ext cx="10515600" cy="4764361"/>
          </a:xfrm>
        </p:spPr>
        <p:txBody>
          <a:bodyPr>
            <a:normAutofit fontScale="92500"/>
          </a:bodyPr>
          <a:lstStyle/>
          <a:p>
            <a:r>
              <a:rPr lang="en-US" dirty="0" smtClean="0"/>
              <a:t>Proprietary </a:t>
            </a:r>
            <a:r>
              <a:rPr lang="en-US" dirty="0"/>
              <a:t>software is also called closed source software</a:t>
            </a:r>
            <a:r>
              <a:rPr lang="en-US" dirty="0" smtClean="0"/>
              <a:t>. The </a:t>
            </a:r>
            <a:r>
              <a:rPr lang="en-US" dirty="0"/>
              <a:t>closed source software or proprietary software offers a stable system with support if the software fails or malfunctions. </a:t>
            </a:r>
            <a:endParaRPr lang="en-US" dirty="0" smtClean="0"/>
          </a:p>
          <a:p>
            <a:pPr marL="0" indent="0">
              <a:buNone/>
            </a:pPr>
            <a:r>
              <a:rPr lang="en-US" b="1" dirty="0" smtClean="0"/>
              <a:t>ADVANTAGES </a:t>
            </a:r>
            <a:r>
              <a:rPr lang="en-US" b="1" dirty="0"/>
              <a:t>OF USING PROPRIETARY SOFTWARE </a:t>
            </a:r>
            <a:endParaRPr lang="en-US" dirty="0"/>
          </a:p>
          <a:p>
            <a:r>
              <a:rPr lang="en-US" dirty="0" smtClean="0"/>
              <a:t>The </a:t>
            </a:r>
            <a:r>
              <a:rPr lang="en-US" dirty="0"/>
              <a:t>software offers a stable system support if it fails or </a:t>
            </a:r>
            <a:r>
              <a:rPr lang="en-US" dirty="0" smtClean="0"/>
              <a:t>malfunction.</a:t>
            </a:r>
          </a:p>
          <a:p>
            <a:r>
              <a:rPr lang="en-US" dirty="0" smtClean="0"/>
              <a:t>The </a:t>
            </a:r>
            <a:r>
              <a:rPr lang="en-US" dirty="0"/>
              <a:t>software is safe and guaranteed to be safe from dubious threats like programming bugs and viruses thus providing ease of mind for the </a:t>
            </a:r>
            <a:r>
              <a:rPr lang="en-US" dirty="0" smtClean="0"/>
              <a:t>user.</a:t>
            </a:r>
          </a:p>
          <a:p>
            <a:r>
              <a:rPr lang="en-US" dirty="0" smtClean="0"/>
              <a:t>The </a:t>
            </a:r>
            <a:r>
              <a:rPr lang="en-US" dirty="0"/>
              <a:t>software is easier to install and used as the production is planned and extensive research is carried out to ensure users purchase only the </a:t>
            </a:r>
            <a:r>
              <a:rPr lang="en-US" dirty="0" smtClean="0"/>
              <a:t>best.</a:t>
            </a:r>
          </a:p>
          <a:p>
            <a:r>
              <a:rPr lang="en-US" dirty="0" smtClean="0"/>
              <a:t>Furthermore</a:t>
            </a:r>
            <a:r>
              <a:rPr lang="en-US" dirty="0"/>
              <a:t>, free updates and latest information on the software are usually provided to the user.</a:t>
            </a:r>
          </a:p>
          <a:p>
            <a:endParaRPr lang="en-US" dirty="0"/>
          </a:p>
        </p:txBody>
      </p:sp>
    </p:spTree>
    <p:extLst>
      <p:ext uri="{BB962C8B-B14F-4D97-AF65-F5344CB8AC3E}">
        <p14:creationId xmlns:p14="http://schemas.microsoft.com/office/powerpoint/2010/main" val="18722441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DISADVANTAGES OF USING PROPRIETARY SOFTWARE</a:t>
            </a:r>
            <a:endParaRPr lang="en-US" dirty="0"/>
          </a:p>
        </p:txBody>
      </p:sp>
      <p:sp>
        <p:nvSpPr>
          <p:cNvPr id="3" name="Content Placeholder 2"/>
          <p:cNvSpPr>
            <a:spLocks noGrp="1"/>
          </p:cNvSpPr>
          <p:nvPr>
            <p:ph idx="1"/>
          </p:nvPr>
        </p:nvSpPr>
        <p:spPr>
          <a:xfrm>
            <a:off x="838200" y="1825625"/>
            <a:ext cx="10515600" cy="4795892"/>
          </a:xfrm>
        </p:spPr>
        <p:txBody>
          <a:bodyPr/>
          <a:lstStyle/>
          <a:p>
            <a:r>
              <a:rPr lang="en-US" dirty="0" smtClean="0"/>
              <a:t>Users </a:t>
            </a:r>
            <a:r>
              <a:rPr lang="en-US" dirty="0"/>
              <a:t>need to spend a long time downloading and installing security patches to fix bugs announced by the manufacturer. </a:t>
            </a:r>
          </a:p>
          <a:p>
            <a:r>
              <a:rPr lang="en-US" dirty="0" smtClean="0"/>
              <a:t>Any </a:t>
            </a:r>
            <a:r>
              <a:rPr lang="en-US" dirty="0"/>
              <a:t>improvements would usually require a cost, which is often </a:t>
            </a:r>
            <a:r>
              <a:rPr lang="en-US" dirty="0" smtClean="0"/>
              <a:t>expensive.</a:t>
            </a:r>
          </a:p>
          <a:p>
            <a:r>
              <a:rPr lang="en-US" dirty="0" smtClean="0"/>
              <a:t>Users </a:t>
            </a:r>
            <a:r>
              <a:rPr lang="en-US" dirty="0"/>
              <a:t>are not allowed to describe and share the software as they are </a:t>
            </a:r>
            <a:r>
              <a:rPr lang="en-US" dirty="0" smtClean="0"/>
              <a:t>licensed.</a:t>
            </a:r>
          </a:p>
          <a:p>
            <a:r>
              <a:rPr lang="en-US" dirty="0" smtClean="0"/>
              <a:t>Customizing </a:t>
            </a:r>
            <a:r>
              <a:rPr lang="en-US" dirty="0"/>
              <a:t>the software is impossible because when users buy proprietary software, they will not receive the code as the code is the manufacturer’s trade secret.</a:t>
            </a:r>
          </a:p>
          <a:p>
            <a:endParaRPr lang="en-US" dirty="0"/>
          </a:p>
        </p:txBody>
      </p:sp>
    </p:spTree>
    <p:extLst>
      <p:ext uri="{BB962C8B-B14F-4D97-AF65-F5344CB8AC3E}">
        <p14:creationId xmlns:p14="http://schemas.microsoft.com/office/powerpoint/2010/main" val="3667354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viruses</a:t>
            </a:r>
            <a:endParaRPr lang="en-US" b="1" dirty="0"/>
          </a:p>
        </p:txBody>
      </p:sp>
      <p:sp>
        <p:nvSpPr>
          <p:cNvPr id="3" name="Content Placeholder 2"/>
          <p:cNvSpPr>
            <a:spLocks noGrp="1"/>
          </p:cNvSpPr>
          <p:nvPr>
            <p:ph idx="1"/>
          </p:nvPr>
        </p:nvSpPr>
        <p:spPr/>
        <p:txBody>
          <a:bodyPr/>
          <a:lstStyle/>
          <a:p>
            <a:r>
              <a:rPr lang="en-US" dirty="0"/>
              <a:t>A computer virus is a computer program that can spread across computers and networks by making copies of itself, usually without the user's knowledge. Viruses have harmful side effects</a:t>
            </a:r>
            <a:r>
              <a:rPr lang="en-US" dirty="0" smtClean="0"/>
              <a:t>.</a:t>
            </a:r>
          </a:p>
          <a:p>
            <a:r>
              <a:rPr lang="en-US" dirty="0" smtClean="0"/>
              <a:t>It spreads </a:t>
            </a:r>
            <a:r>
              <a:rPr lang="en-US" dirty="0"/>
              <a:t>across disks and networks by making copies of </a:t>
            </a:r>
            <a:r>
              <a:rPr lang="en-US" dirty="0" smtClean="0"/>
              <a:t>itself.</a:t>
            </a:r>
            <a:endParaRPr lang="en-US" dirty="0"/>
          </a:p>
        </p:txBody>
      </p:sp>
    </p:spTree>
    <p:extLst>
      <p:ext uri="{BB962C8B-B14F-4D97-AF65-F5344CB8AC3E}">
        <p14:creationId xmlns:p14="http://schemas.microsoft.com/office/powerpoint/2010/main" val="40679235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of computer viruses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Hardware troubles</a:t>
            </a:r>
          </a:p>
          <a:p>
            <a:r>
              <a:rPr lang="en-US" dirty="0" smtClean="0"/>
              <a:t>No response</a:t>
            </a:r>
          </a:p>
          <a:p>
            <a:r>
              <a:rPr lang="en-US" dirty="0" smtClean="0"/>
              <a:t>Slow performance</a:t>
            </a:r>
          </a:p>
          <a:p>
            <a:r>
              <a:rPr lang="en-US" dirty="0" smtClean="0"/>
              <a:t>Slow start up</a:t>
            </a:r>
          </a:p>
          <a:p>
            <a:r>
              <a:rPr lang="en-US" dirty="0" smtClean="0"/>
              <a:t>Crashing</a:t>
            </a:r>
          </a:p>
          <a:p>
            <a:r>
              <a:rPr lang="en-US" dirty="0"/>
              <a:t>M</a:t>
            </a:r>
            <a:r>
              <a:rPr lang="en-US" dirty="0" smtClean="0"/>
              <a:t>issing files</a:t>
            </a:r>
          </a:p>
          <a:p>
            <a:r>
              <a:rPr lang="en-US" dirty="0" smtClean="0"/>
              <a:t>Disks or disk drives are not accessible</a:t>
            </a:r>
          </a:p>
          <a:p>
            <a:r>
              <a:rPr lang="en-US" dirty="0" smtClean="0"/>
              <a:t>Extra files</a:t>
            </a:r>
          </a:p>
          <a:p>
            <a:r>
              <a:rPr lang="en-US" dirty="0" smtClean="0"/>
              <a:t>Printer issues</a:t>
            </a:r>
          </a:p>
          <a:p>
            <a:r>
              <a:rPr lang="en-US" dirty="0" smtClean="0"/>
              <a:t>Unusual error messages</a:t>
            </a:r>
          </a:p>
          <a:p>
            <a:endParaRPr lang="en-US" dirty="0"/>
          </a:p>
        </p:txBody>
      </p:sp>
    </p:spTree>
    <p:extLst>
      <p:ext uri="{BB962C8B-B14F-4D97-AF65-F5344CB8AC3E}">
        <p14:creationId xmlns:p14="http://schemas.microsoft.com/office/powerpoint/2010/main" val="196174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operating system</a:t>
            </a:r>
            <a:endParaRPr lang="en-US" b="1" dirty="0"/>
          </a:p>
        </p:txBody>
      </p:sp>
      <p:sp>
        <p:nvSpPr>
          <p:cNvPr id="3" name="Content Placeholder 2"/>
          <p:cNvSpPr>
            <a:spLocks noGrp="1"/>
          </p:cNvSpPr>
          <p:nvPr>
            <p:ph idx="1"/>
          </p:nvPr>
        </p:nvSpPr>
        <p:spPr/>
        <p:txBody>
          <a:bodyPr/>
          <a:lstStyle/>
          <a:p>
            <a:r>
              <a:rPr lang="en-US" b="1" dirty="0" smtClean="0"/>
              <a:t>According to interface design</a:t>
            </a:r>
          </a:p>
          <a:p>
            <a:pPr lvl="1"/>
            <a:r>
              <a:rPr lang="en-US" dirty="0" smtClean="0"/>
              <a:t>Command line interface</a:t>
            </a:r>
          </a:p>
          <a:p>
            <a:pPr lvl="1"/>
            <a:r>
              <a:rPr lang="en-US" dirty="0" smtClean="0"/>
              <a:t>Graphic user interface</a:t>
            </a:r>
          </a:p>
          <a:p>
            <a:pPr lvl="1"/>
            <a:endParaRPr lang="en-US" dirty="0"/>
          </a:p>
          <a:p>
            <a:r>
              <a:rPr lang="en-US" b="1" dirty="0" smtClean="0"/>
              <a:t>According to manufacturer</a:t>
            </a:r>
          </a:p>
          <a:p>
            <a:pPr lvl="1"/>
            <a:r>
              <a:rPr lang="en-US" dirty="0" smtClean="0"/>
              <a:t>Microsoft windows operating systems</a:t>
            </a:r>
          </a:p>
          <a:p>
            <a:pPr lvl="1"/>
            <a:r>
              <a:rPr lang="en-US" dirty="0" smtClean="0"/>
              <a:t>Linux </a:t>
            </a:r>
          </a:p>
          <a:p>
            <a:pPr lvl="1"/>
            <a:r>
              <a:rPr lang="en-US" dirty="0" smtClean="0"/>
              <a:t>Mac OS (Macintosh Operating system) etc.</a:t>
            </a:r>
            <a:endParaRPr lang="en-US" dirty="0"/>
          </a:p>
        </p:txBody>
      </p:sp>
    </p:spTree>
    <p:extLst>
      <p:ext uri="{BB962C8B-B14F-4D97-AF65-F5344CB8AC3E}">
        <p14:creationId xmlns:p14="http://schemas.microsoft.com/office/powerpoint/2010/main" val="27057477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Specific types </a:t>
            </a:r>
            <a:r>
              <a:rPr lang="en-US" b="1" smtClean="0"/>
              <a:t>of viruses</a:t>
            </a:r>
            <a:endParaRPr lang="en-US" b="1"/>
          </a:p>
        </p:txBody>
      </p:sp>
      <p:sp>
        <p:nvSpPr>
          <p:cNvPr id="3" name="Content Placeholder 2"/>
          <p:cNvSpPr>
            <a:spLocks noGrp="1"/>
          </p:cNvSpPr>
          <p:nvPr>
            <p:ph idx="1"/>
          </p:nvPr>
        </p:nvSpPr>
        <p:spPr/>
        <p:txBody>
          <a:bodyPr/>
          <a:lstStyle/>
          <a:p>
            <a:r>
              <a:rPr lang="en-US" b="1" dirty="0"/>
              <a:t>Worms. </a:t>
            </a:r>
            <a:r>
              <a:rPr lang="en-US" dirty="0"/>
              <a:t>A worm is another type of self-replicating program. </a:t>
            </a:r>
            <a:endParaRPr lang="en-US" dirty="0" smtClean="0"/>
          </a:p>
          <a:p>
            <a:r>
              <a:rPr lang="en-US" b="1" dirty="0" smtClean="0"/>
              <a:t>Trojan horses</a:t>
            </a:r>
            <a:r>
              <a:rPr lang="en-US" b="1" dirty="0"/>
              <a:t>. </a:t>
            </a:r>
            <a:r>
              <a:rPr lang="en-US" dirty="0" smtClean="0"/>
              <a:t>It </a:t>
            </a:r>
            <a:r>
              <a:rPr lang="en-US" dirty="0"/>
              <a:t>stays in the computer doing its damage or allowing somebody from a remote site to take control of the computer. Trojan often sneaks to a free game or other </a:t>
            </a:r>
            <a:r>
              <a:rPr lang="en-US" dirty="0" smtClean="0"/>
              <a:t>utility</a:t>
            </a:r>
          </a:p>
          <a:p>
            <a:r>
              <a:rPr lang="en-US" b="1" dirty="0" smtClean="0"/>
              <a:t>Macro virus</a:t>
            </a:r>
          </a:p>
          <a:p>
            <a:r>
              <a:rPr lang="en-US" b="1" dirty="0" smtClean="0"/>
              <a:t>Logic bomb</a:t>
            </a:r>
          </a:p>
          <a:p>
            <a:r>
              <a:rPr lang="en-US" b="1" dirty="0" smtClean="0"/>
              <a:t>Mobile phone viruses</a:t>
            </a:r>
            <a:endParaRPr lang="en-US" dirty="0" smtClean="0"/>
          </a:p>
        </p:txBody>
      </p:sp>
    </p:spTree>
    <p:extLst>
      <p:ext uri="{BB962C8B-B14F-4D97-AF65-F5344CB8AC3E}">
        <p14:creationId xmlns:p14="http://schemas.microsoft.com/office/powerpoint/2010/main" val="7748754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WE CAN PROTECT OUR COMPUTER AGAINST THE SYMPTOMS</a:t>
            </a:r>
          </a:p>
        </p:txBody>
      </p:sp>
      <p:sp>
        <p:nvSpPr>
          <p:cNvPr id="3" name="Content Placeholder 2"/>
          <p:cNvSpPr>
            <a:spLocks noGrp="1"/>
          </p:cNvSpPr>
          <p:nvPr>
            <p:ph idx="1"/>
          </p:nvPr>
        </p:nvSpPr>
        <p:spPr/>
        <p:txBody>
          <a:bodyPr>
            <a:normAutofit/>
          </a:bodyPr>
          <a:lstStyle/>
          <a:p>
            <a:r>
              <a:rPr lang="en-US" dirty="0" smtClean="0"/>
              <a:t>The </a:t>
            </a:r>
            <a:r>
              <a:rPr lang="en-US" dirty="0"/>
              <a:t>best way to prevent viruses is to have up-to-date antivirus and delete it if you have allowed the anti-virus software to run in auto-protect mode. This means that the anti-virus software will automatically scan when you download, open, or install files. In addition to having updated anti-virus software, you can also prevent virus from infecting your computer by using caution when viewing e-mail attachments or downloading files from the internet. </a:t>
            </a:r>
          </a:p>
        </p:txBody>
      </p:sp>
    </p:spTree>
    <p:extLst>
      <p:ext uri="{BB962C8B-B14F-4D97-AF65-F5344CB8AC3E}">
        <p14:creationId xmlns:p14="http://schemas.microsoft.com/office/powerpoint/2010/main" val="28287523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ANTI-VIRUS MEASURES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The </a:t>
            </a:r>
            <a:r>
              <a:rPr lang="en-US" dirty="0"/>
              <a:t>fight against computer viruses involves five kinds of counter-measure: </a:t>
            </a:r>
            <a:endParaRPr lang="en-US" dirty="0" smtClean="0"/>
          </a:p>
          <a:p>
            <a:r>
              <a:rPr lang="en-US" b="1" dirty="0" smtClean="0"/>
              <a:t>Preparation</a:t>
            </a:r>
            <a:r>
              <a:rPr lang="en-US" dirty="0" smtClean="0"/>
              <a:t> </a:t>
            </a:r>
            <a:r>
              <a:rPr lang="en-US" dirty="0"/>
              <a:t>includes making backups of all software (including operating systems) and making a contingency plan. </a:t>
            </a:r>
            <a:endParaRPr lang="en-US" dirty="0" smtClean="0"/>
          </a:p>
          <a:p>
            <a:r>
              <a:rPr lang="en-US" b="1" dirty="0" smtClean="0"/>
              <a:t>Prevention</a:t>
            </a:r>
            <a:r>
              <a:rPr lang="en-US" dirty="0" smtClean="0"/>
              <a:t> </a:t>
            </a:r>
            <a:r>
              <a:rPr lang="en-US" dirty="0"/>
              <a:t>includes creating user awareness, implementing hygiene rules, using disk authorization software, or providing isolated 'quarantine' PCs. </a:t>
            </a:r>
            <a:endParaRPr lang="en-US" dirty="0" smtClean="0"/>
          </a:p>
          <a:p>
            <a:r>
              <a:rPr lang="en-US" b="1" dirty="0" smtClean="0"/>
              <a:t>Detection</a:t>
            </a:r>
            <a:r>
              <a:rPr lang="en-US" dirty="0" smtClean="0"/>
              <a:t> </a:t>
            </a:r>
            <a:r>
              <a:rPr lang="en-US" dirty="0"/>
              <a:t>involves the use of anti-virus software to detect report and (sometimes) disinfect viruses. </a:t>
            </a:r>
            <a:endParaRPr lang="en-US" dirty="0" smtClean="0"/>
          </a:p>
          <a:p>
            <a:r>
              <a:rPr lang="en-US" b="1" dirty="0" smtClean="0"/>
              <a:t>Containment</a:t>
            </a:r>
            <a:r>
              <a:rPr lang="en-US" dirty="0" smtClean="0"/>
              <a:t> </a:t>
            </a:r>
            <a:r>
              <a:rPr lang="en-US" dirty="0"/>
              <a:t>involves identifying and isolating the infected items. </a:t>
            </a:r>
            <a:endParaRPr lang="en-US" dirty="0" smtClean="0"/>
          </a:p>
          <a:p>
            <a:r>
              <a:rPr lang="en-US" b="1" dirty="0" smtClean="0"/>
              <a:t>Recovery </a:t>
            </a:r>
            <a:r>
              <a:rPr lang="en-US" dirty="0"/>
              <a:t>involves disinfecting or removing infected items, and recovering or replacing corrupted data</a:t>
            </a:r>
            <a:r>
              <a:rPr lang="en-US" dirty="0" smtClean="0"/>
              <a:t>.</a:t>
            </a:r>
            <a:endParaRPr lang="en-US" dirty="0"/>
          </a:p>
        </p:txBody>
      </p:sp>
    </p:spTree>
    <p:extLst>
      <p:ext uri="{BB962C8B-B14F-4D97-AF65-F5344CB8AC3E}">
        <p14:creationId xmlns:p14="http://schemas.microsoft.com/office/powerpoint/2010/main" val="38290318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t>
            </a:r>
            <a:r>
              <a:rPr lang="en-US" b="1" dirty="0" smtClean="0"/>
              <a:t>AN </a:t>
            </a:r>
            <a:r>
              <a:rPr lang="en-US" b="1" dirty="0"/>
              <a:t>ANTI-VIRUS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Anti-virus </a:t>
            </a:r>
            <a:r>
              <a:rPr lang="en-US" dirty="0"/>
              <a:t>is the name given to software that detects and removes viruses in a computer system. It is a program that either comes installed on your computer or that you purchase and install </a:t>
            </a:r>
            <a:r>
              <a:rPr lang="en-US" dirty="0" smtClean="0"/>
              <a:t>yourself.</a:t>
            </a:r>
          </a:p>
          <a:p>
            <a:r>
              <a:rPr lang="en-US" dirty="0" smtClean="0"/>
              <a:t>It </a:t>
            </a:r>
            <a:r>
              <a:rPr lang="en-US" dirty="0"/>
              <a:t>helps protect your computer against most viruses, worm, Trojan horses, and other unwanted invader that can make your computer “sick”. </a:t>
            </a:r>
            <a:endParaRPr lang="en-US" dirty="0" smtClean="0"/>
          </a:p>
          <a:p>
            <a:r>
              <a:rPr lang="en-US" dirty="0" smtClean="0"/>
              <a:t>Viruses</a:t>
            </a:r>
            <a:r>
              <a:rPr lang="en-US" dirty="0"/>
              <a:t>, worm, and the like often </a:t>
            </a:r>
            <a:r>
              <a:rPr lang="en-US" dirty="0" smtClean="0"/>
              <a:t>perform Malicious </a:t>
            </a:r>
            <a:r>
              <a:rPr lang="en-US" dirty="0"/>
              <a:t>acts, such as deleting files, accessing personal data, or using your computer to attack other computers</a:t>
            </a:r>
            <a:r>
              <a:rPr lang="en-US" dirty="0" smtClean="0"/>
              <a:t>.</a:t>
            </a:r>
          </a:p>
          <a:p>
            <a:r>
              <a:rPr lang="en-US" dirty="0" smtClean="0"/>
              <a:t>You </a:t>
            </a:r>
            <a:r>
              <a:rPr lang="en-US" dirty="0"/>
              <a:t>can help keep your computer healthy by using antivirus software. Remember to update </a:t>
            </a:r>
            <a:r>
              <a:rPr lang="en-US" dirty="0" smtClean="0"/>
              <a:t>Your </a:t>
            </a:r>
            <a:r>
              <a:rPr lang="en-US" dirty="0"/>
              <a:t>antivirus software regularly. These updates are generally available through a subscription from your antivirus vendor</a:t>
            </a:r>
            <a:r>
              <a:rPr lang="en-US" dirty="0" smtClean="0"/>
              <a:t>.</a:t>
            </a:r>
            <a:endParaRPr lang="en-US" dirty="0"/>
          </a:p>
          <a:p>
            <a:endParaRPr lang="en-US" dirty="0"/>
          </a:p>
        </p:txBody>
      </p:sp>
    </p:spTree>
    <p:extLst>
      <p:ext uri="{BB962C8B-B14F-4D97-AF65-F5344CB8AC3E}">
        <p14:creationId xmlns:p14="http://schemas.microsoft.com/office/powerpoint/2010/main" val="2750613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Recommended anti-viruses</a:t>
            </a:r>
            <a:endParaRPr lang="en-US" b="1" dirty="0"/>
          </a:p>
        </p:txBody>
      </p:sp>
      <p:sp>
        <p:nvSpPr>
          <p:cNvPr id="3" name="Content Placeholder 2"/>
          <p:cNvSpPr>
            <a:spLocks noGrp="1"/>
          </p:cNvSpPr>
          <p:nvPr>
            <p:ph idx="1"/>
          </p:nvPr>
        </p:nvSpPr>
        <p:spPr/>
        <p:txBody>
          <a:bodyPr/>
          <a:lstStyle/>
          <a:p>
            <a:r>
              <a:rPr lang="en-US" dirty="0" smtClean="0"/>
              <a:t>Norton anti virus</a:t>
            </a:r>
          </a:p>
          <a:p>
            <a:r>
              <a:rPr lang="en-US" dirty="0" smtClean="0"/>
              <a:t>MacAfee </a:t>
            </a:r>
          </a:p>
          <a:p>
            <a:r>
              <a:rPr lang="en-US" dirty="0" smtClean="0"/>
              <a:t>PC-</a:t>
            </a:r>
            <a:r>
              <a:rPr lang="en-US" dirty="0" err="1" smtClean="0"/>
              <a:t>cillin</a:t>
            </a:r>
            <a:r>
              <a:rPr lang="en-US" dirty="0" smtClean="0"/>
              <a:t> internet security</a:t>
            </a:r>
          </a:p>
          <a:p>
            <a:r>
              <a:rPr lang="en-US" dirty="0" smtClean="0"/>
              <a:t>F-Port for windows</a:t>
            </a:r>
            <a:endParaRPr lang="en-US" dirty="0"/>
          </a:p>
        </p:txBody>
      </p:sp>
    </p:spTree>
    <p:extLst>
      <p:ext uri="{BB962C8B-B14F-4D97-AF65-F5344CB8AC3E}">
        <p14:creationId xmlns:p14="http://schemas.microsoft.com/office/powerpoint/2010/main" val="322000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762</TotalTime>
  <Words>5363</Words>
  <Application>Microsoft Office PowerPoint</Application>
  <PresentationFormat>Widescreen</PresentationFormat>
  <Paragraphs>491</Paragraphs>
  <Slides>94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Calibri</vt:lpstr>
      <vt:lpstr>Calibri Light</vt:lpstr>
      <vt:lpstr>Times New Roman</vt:lpstr>
      <vt:lpstr>Wingdings</vt:lpstr>
      <vt:lpstr>Office Theme</vt:lpstr>
      <vt:lpstr>COMPUTER SOFTWARE</vt:lpstr>
      <vt:lpstr>PowerPoint Presentation</vt:lpstr>
      <vt:lpstr>PowerPoint Presentation</vt:lpstr>
      <vt:lpstr>PowerPoint Presentation</vt:lpstr>
      <vt:lpstr>PowerPoint Presentation</vt:lpstr>
      <vt:lpstr>PowerPoint Presentation</vt:lpstr>
      <vt:lpstr>Functions of an operating system </vt:lpstr>
      <vt:lpstr>Types of operating system</vt:lpstr>
      <vt:lpstr>Types of operating system</vt:lpstr>
      <vt:lpstr>Types of operating system</vt:lpstr>
      <vt:lpstr>Types of Operating Systems</vt:lpstr>
      <vt:lpstr>Types of operating system</vt:lpstr>
      <vt:lpstr>Types of Operating systems</vt:lpstr>
      <vt:lpstr>Graphical user interface</vt:lpstr>
      <vt:lpstr>The User Interface – GUI tools</vt:lpstr>
      <vt:lpstr>PowerPoint Presentation</vt:lpstr>
      <vt:lpstr>Personal computers operating system  Disk operating System (DOS)</vt:lpstr>
      <vt:lpstr>Personal computers operating system  Microsoft Windows</vt:lpstr>
      <vt:lpstr>Personal computers operating system  Macintosh Operating System (Mac OS)</vt:lpstr>
      <vt:lpstr>Personal computers operating system  Linux</vt:lpstr>
      <vt:lpstr>PowerPoint Presentation</vt:lpstr>
      <vt:lpstr>Using a computer</vt:lpstr>
      <vt:lpstr>PowerPoint Presentation</vt:lpstr>
      <vt:lpstr>Common terms</vt:lpstr>
      <vt:lpstr>Common Terms</vt:lpstr>
      <vt:lpstr>Common terms</vt:lpstr>
      <vt:lpstr>Working with the control panel</vt:lpstr>
      <vt:lpstr>PowerPoint Presentation</vt:lpstr>
      <vt:lpstr>Exploring your computer</vt:lpstr>
      <vt:lpstr>Viewing drive properties</vt:lpstr>
      <vt:lpstr>Drive properties</vt:lpstr>
      <vt:lpstr>File Name Conventions</vt:lpstr>
      <vt:lpstr>Directories and Folders</vt:lpstr>
      <vt:lpstr>PowerPoint Presentation</vt:lpstr>
      <vt:lpstr>PowerPoint Presentation</vt:lpstr>
      <vt:lpstr>PowerPoint Presentation</vt:lpstr>
      <vt:lpstr>PowerPoint Presentation</vt:lpstr>
      <vt:lpstr>PowerPoint Presentation</vt:lpstr>
      <vt:lpstr>CHARACTERISTIC OF GOOD SOFTWARE</vt:lpstr>
      <vt:lpstr>FUNCTIONS OF SOFTWARE</vt:lpstr>
      <vt:lpstr>SOFTWARE ACQUISITION</vt:lpstr>
      <vt:lpstr>PowerPoint Presentation</vt:lpstr>
      <vt:lpstr>OPEN SOURCE SOFTWARE</vt:lpstr>
      <vt:lpstr>ADVANTAGES OF OPEN SOURCE SOFTWARE</vt:lpstr>
      <vt:lpstr>DISADVANTAGES OF OPEN SOURCE SOFTWARE</vt:lpstr>
      <vt:lpstr>Functions of operating systems</vt:lpstr>
      <vt:lpstr>Factors to consider when Choosing an operating</vt:lpstr>
      <vt:lpstr>Exercise</vt:lpstr>
      <vt:lpstr>PowerPoint Presentation</vt:lpstr>
      <vt:lpstr>PowerPoint Presentation</vt:lpstr>
      <vt:lpstr>Utility Programs </vt:lpstr>
      <vt:lpstr>Tasks carried out by utility programs</vt:lpstr>
      <vt:lpstr>COMMON UTILITY PROGRAMS</vt:lpstr>
      <vt:lpstr>REASONS FOR BACKING UP DATA</vt:lpstr>
      <vt:lpstr>Ways to ensure efficient back up of data</vt:lpstr>
      <vt:lpstr>System Restore</vt:lpstr>
      <vt:lpstr>Disc Defragmenter</vt:lpstr>
      <vt:lpstr>PowerPoint Presentation</vt:lpstr>
      <vt:lpstr>PowerPoint Presentation</vt:lpstr>
      <vt:lpstr>PowerPoint Presentation</vt:lpstr>
      <vt:lpstr>DIFFERENCES BETWEEN OPERATING SYSTEMS AND UTILITY PROGRAMS.</vt:lpstr>
      <vt:lpstr>Language Translator</vt:lpstr>
      <vt:lpstr>Language Translator</vt:lpstr>
      <vt:lpstr>Unix development tools</vt:lpstr>
      <vt:lpstr>PROGRAMMING LANGUAGES</vt:lpstr>
      <vt:lpstr>PowerPoint Presentation</vt:lpstr>
      <vt:lpstr>PowerPoint Presentation</vt:lpstr>
      <vt:lpstr>FACTORS TO CONSIDER BEFORE BUYING A COMPUTER PROGRAM</vt:lpstr>
      <vt:lpstr>APPLICATION SOFTWARE</vt:lpstr>
      <vt:lpstr>Application software</vt:lpstr>
      <vt:lpstr>Application software</vt:lpstr>
      <vt:lpstr>CLASSIFICATION OF APPLICATION SOFTWARE</vt:lpstr>
      <vt:lpstr>General purpose application software</vt:lpstr>
      <vt:lpstr>Special purpose application software</vt:lpstr>
      <vt:lpstr>Advantages /reasons of using off-the-shelf software</vt:lpstr>
      <vt:lpstr>Bespoke/Customized Application Software </vt:lpstr>
      <vt:lpstr>Advantages Customized /Bespoke Application Software</vt:lpstr>
      <vt:lpstr>The Main Disadvantages  of Customized/Bespoke Application Software Include;</vt:lpstr>
      <vt:lpstr>PowerPoint Presentation</vt:lpstr>
      <vt:lpstr>Some terminologies used in computer software:</vt:lpstr>
      <vt:lpstr>Software License</vt:lpstr>
      <vt:lpstr>SOFTWARE PIRACY</vt:lpstr>
      <vt:lpstr>Counterfeiting</vt:lpstr>
      <vt:lpstr>SOFTWARE SUITES</vt:lpstr>
      <vt:lpstr>Advantages of software suites</vt:lpstr>
      <vt:lpstr>PROPRIETARY SOFTWARE</vt:lpstr>
      <vt:lpstr>DISADVANTAGES OF USING PROPRIETARY SOFTWARE</vt:lpstr>
      <vt:lpstr>Computer viruses</vt:lpstr>
      <vt:lpstr>Symptoms of computer viruses</vt:lpstr>
      <vt:lpstr>Specific types of viruses</vt:lpstr>
      <vt:lpstr>HOW WE CAN PROTECT OUR COMPUTER AGAINST THE SYMPTOMS</vt:lpstr>
      <vt:lpstr>ANTI-VIRUS MEASURES</vt:lpstr>
      <vt:lpstr>WHAT IS AN ANTI-VIRUS</vt:lpstr>
      <vt:lpstr>Recommended anti-viruses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SOFTWARE</dc:title>
  <dc:creator>MISD LAB 2</dc:creator>
  <cp:lastModifiedBy>MISD LAB 2</cp:lastModifiedBy>
  <cp:revision>97</cp:revision>
  <dcterms:created xsi:type="dcterms:W3CDTF">2023-06-10T07:12:40Z</dcterms:created>
  <dcterms:modified xsi:type="dcterms:W3CDTF">2023-07-20T06:51:34Z</dcterms:modified>
</cp:coreProperties>
</file>